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9"/>
  </p:notesMasterIdLst>
  <p:sldIdLst>
    <p:sldId id="289" r:id="rId2"/>
    <p:sldId id="290" r:id="rId3"/>
    <p:sldId id="291" r:id="rId4"/>
    <p:sldId id="292" r:id="rId5"/>
    <p:sldId id="294" r:id="rId6"/>
    <p:sldId id="295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0" autoAdjust="0"/>
    <p:restoredTop sz="94660"/>
  </p:normalViewPr>
  <p:slideViewPr>
    <p:cSldViewPr snapToGrid="0">
      <p:cViewPr>
        <p:scale>
          <a:sx n="66" d="100"/>
          <a:sy n="66" d="100"/>
        </p:scale>
        <p:origin x="-113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18DC-1760-4FCE-92F2-A6CE9861E88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5F79-0CC6-4893-8FBC-8569EFD6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8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88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22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61454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15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4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69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43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4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13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9104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585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50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55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477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6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3E69-D210-45C0-AF66-5A21E5AC0E9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6B52-C19F-4D3E-ADB9-0977D067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6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098904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6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7228457" cy="72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34007" y="3244138"/>
            <a:ext cx="1524001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87517" y="3244138"/>
            <a:ext cx="1582057" cy="1582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85687" y="4071453"/>
            <a:ext cx="143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803693" y="3244138"/>
            <a:ext cx="1524001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24649" y="4071453"/>
            <a:ext cx="143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17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05"/>
            <a:ext cx="16344900" cy="68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2276" y="-3480346"/>
            <a:ext cx="33785176" cy="142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1500" y="-1689100"/>
            <a:ext cx="24384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5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4300" y="-1689100"/>
            <a:ext cx="24384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672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37</cp:revision>
  <dcterms:created xsi:type="dcterms:W3CDTF">2018-10-29T06:55:32Z</dcterms:created>
  <dcterms:modified xsi:type="dcterms:W3CDTF">2018-11-27T05:15:14Z</dcterms:modified>
</cp:coreProperties>
</file>