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>
        <p:scale>
          <a:sx n="70" d="100"/>
          <a:sy n="70" d="100"/>
        </p:scale>
        <p:origin x="-1872" y="9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097720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31431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405261" y="4701736"/>
            <a:ext cx="34290" cy="6096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14350" y="6555990"/>
            <a:ext cx="5943600" cy="573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22209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66160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42900" y="1930401"/>
            <a:ext cx="6172200" cy="62378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343400" y="8271556"/>
            <a:ext cx="1943100" cy="51206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600200" y="8271556"/>
            <a:ext cx="268605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307931" y="8242041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6172200" cy="685800"/>
          </a:xfrm>
        </p:spPr>
        <p:txBody>
          <a:bodyPr>
            <a:normAutofit/>
          </a:bodyPr>
          <a:lstStyle/>
          <a:p>
            <a:pPr algn="ctr"/>
            <a:r>
              <a:rPr lang="fa-IR" sz="2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فرايند درخواست شرکت در دوره هاي آموزشي خارج از دانشگاه</a:t>
            </a:r>
            <a:endParaRPr lang="fa-IR" sz="2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5000" y="137160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درخواست متقاضي دوره به مدير واحد مربوطه با ذکر مشخصات دوره ( در قالب فرم شماره 2 )</a:t>
            </a:r>
            <a:endParaRPr lang="fa-IR" sz="165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0" y="251460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تأييد دوره توسط مدير واحد مربوطه </a:t>
            </a:r>
          </a:p>
          <a:p>
            <a:pPr algn="ctr" rtl="1"/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و ارجاع به واحد آموزش کارکنان</a:t>
            </a:r>
            <a:endParaRPr lang="fa-IR" sz="165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05000" y="368717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>
                <a:solidFill>
                  <a:schemeClr val="bg1"/>
                </a:solidFill>
                <a:cs typeface="B Zar" panose="00000400000000000000" pitchFamily="2" charset="-78"/>
              </a:rPr>
              <a:t>تأييد اوليه از لحاظ تکراري يا جديد بودن دوره</a:t>
            </a:r>
          </a:p>
        </p:txBody>
      </p:sp>
      <p:sp>
        <p:nvSpPr>
          <p:cNvPr id="7" name="Oval 6"/>
          <p:cNvSpPr/>
          <p:nvPr/>
        </p:nvSpPr>
        <p:spPr>
          <a:xfrm>
            <a:off x="5410200" y="3687170"/>
            <a:ext cx="1295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200" dirty="0" smtClean="0">
                <a:solidFill>
                  <a:schemeClr val="bg1"/>
                </a:solidFill>
                <a:cs typeface="B Zar" panose="00000400000000000000" pitchFamily="2" charset="-78"/>
              </a:rPr>
              <a:t>عدم تأييد اوليه</a:t>
            </a:r>
            <a:endParaRPr lang="fa-IR" sz="120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05000" y="4897272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درخواست طرح در هيات اجرائي </a:t>
            </a:r>
            <a:endParaRPr lang="fa-IR" sz="165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cxnSp>
        <p:nvCxnSpPr>
          <p:cNvPr id="10" name="Straight Connector 9"/>
          <p:cNvCxnSpPr>
            <a:stCxn id="6" idx="3"/>
            <a:endCxn id="7" idx="2"/>
          </p:cNvCxnSpPr>
          <p:nvPr/>
        </p:nvCxnSpPr>
        <p:spPr>
          <a:xfrm>
            <a:off x="5105400" y="399197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0"/>
          </p:cNvCxnSpPr>
          <p:nvPr/>
        </p:nvCxnSpPr>
        <p:spPr>
          <a:xfrm flipV="1">
            <a:off x="6057900" y="1676400"/>
            <a:ext cx="0" cy="20107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3"/>
          </p:cNvCxnSpPr>
          <p:nvPr/>
        </p:nvCxnSpPr>
        <p:spPr>
          <a:xfrm flipH="1">
            <a:off x="5105400" y="1676400"/>
            <a:ext cx="9525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905000" y="609600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>
                <a:solidFill>
                  <a:schemeClr val="bg1"/>
                </a:solidFill>
                <a:cs typeface="B Zar" panose="00000400000000000000" pitchFamily="2" charset="-78"/>
              </a:rPr>
              <a:t>در صورت تأييد نهايي اعلام به واحد درخواست </a:t>
            </a:r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کننده و متقاضي</a:t>
            </a:r>
            <a:endParaRPr lang="fa-IR" sz="165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8600" y="4897272"/>
            <a:ext cx="1295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200" dirty="0" smtClean="0">
                <a:solidFill>
                  <a:schemeClr val="bg1"/>
                </a:solidFill>
                <a:cs typeface="B Zar" panose="00000400000000000000" pitchFamily="2" charset="-78"/>
              </a:rPr>
              <a:t>عدم تأييد نهايي</a:t>
            </a:r>
            <a:endParaRPr lang="fa-IR" sz="120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cxnSp>
        <p:nvCxnSpPr>
          <p:cNvPr id="18" name="Straight Connector 17"/>
          <p:cNvCxnSpPr>
            <a:stCxn id="8" idx="1"/>
            <a:endCxn id="16" idx="6"/>
          </p:cNvCxnSpPr>
          <p:nvPr/>
        </p:nvCxnSpPr>
        <p:spPr>
          <a:xfrm flipH="1">
            <a:off x="1524000" y="5202072"/>
            <a:ext cx="381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0"/>
          </p:cNvCxnSpPr>
          <p:nvPr/>
        </p:nvCxnSpPr>
        <p:spPr>
          <a:xfrm flipV="1">
            <a:off x="876300" y="1676400"/>
            <a:ext cx="0" cy="322087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4" idx="1"/>
          </p:cNvCxnSpPr>
          <p:nvPr/>
        </p:nvCxnSpPr>
        <p:spPr>
          <a:xfrm>
            <a:off x="876300" y="1676400"/>
            <a:ext cx="1028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905000" y="723900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650" dirty="0" smtClean="0">
                <a:solidFill>
                  <a:schemeClr val="bg1"/>
                </a:solidFill>
                <a:cs typeface="B Zar" panose="00000400000000000000" pitchFamily="2" charset="-78"/>
              </a:rPr>
              <a:t>ارسال فرم معرفي نامه به موسسه برگزارکننده دوره</a:t>
            </a:r>
            <a:endParaRPr lang="fa-IR" sz="1650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cxnSp>
        <p:nvCxnSpPr>
          <p:cNvPr id="25" name="Straight Arrow Connector 24"/>
          <p:cNvCxnSpPr>
            <a:stCxn id="4" idx="2"/>
            <a:endCxn id="5" idx="0"/>
          </p:cNvCxnSpPr>
          <p:nvPr/>
        </p:nvCxnSpPr>
        <p:spPr>
          <a:xfrm>
            <a:off x="3505200" y="1981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05200" y="3124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05200" y="429677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05200" y="5562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05200" y="6705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18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353</TotalTime>
  <Words>79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فرايند درخواست شرکت در دوره هاي آموزشي خارج از دانشگاه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cp:lastPrinted>2018-04-25T05:01:26Z</cp:lastPrinted>
  <dcterms:created xsi:type="dcterms:W3CDTF">2006-08-16T00:00:00Z</dcterms:created>
  <dcterms:modified xsi:type="dcterms:W3CDTF">2018-11-27T05:10:06Z</dcterms:modified>
</cp:coreProperties>
</file>