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sldIdLst>
    <p:sldId id="298" r:id="rId2"/>
    <p:sldId id="293" r:id="rId3"/>
    <p:sldId id="299" r:id="rId4"/>
    <p:sldId id="301" r:id="rId5"/>
    <p:sldId id="302" r:id="rId6"/>
    <p:sldId id="303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0" autoAdjust="0"/>
    <p:restoredTop sz="94660"/>
  </p:normalViewPr>
  <p:slideViewPr>
    <p:cSldViewPr snapToGrid="0">
      <p:cViewPr>
        <p:scale>
          <a:sx n="66" d="100"/>
          <a:sy n="66" d="100"/>
        </p:scale>
        <p:origin x="-113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D886A-87BB-4B4E-B6AB-B609942632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69B279-8F6B-4748-A39C-DCEF55B1DD4C}">
      <dgm:prSet phldrT="[Text]"/>
      <dgm:spPr/>
      <dgm:t>
        <a:bodyPr/>
        <a:lstStyle/>
        <a:p>
          <a:r>
            <a:rPr lang="fa-IR" dirty="0" smtClean="0"/>
            <a:t>1358</a:t>
          </a:r>
          <a:endParaRPr lang="en-US" dirty="0"/>
        </a:p>
      </dgm:t>
    </dgm:pt>
    <dgm:pt modelId="{D1EC628C-999B-4B2D-BF14-23BD6802FC03}" type="parTrans" cxnId="{74BDD5A1-F414-429C-AAB0-7A2D3EA04C1E}">
      <dgm:prSet/>
      <dgm:spPr/>
      <dgm:t>
        <a:bodyPr/>
        <a:lstStyle/>
        <a:p>
          <a:endParaRPr lang="en-US"/>
        </a:p>
      </dgm:t>
    </dgm:pt>
    <dgm:pt modelId="{C7A37DE1-81C5-4630-9707-56E28BB80C32}" type="sibTrans" cxnId="{74BDD5A1-F414-429C-AAB0-7A2D3EA04C1E}">
      <dgm:prSet/>
      <dgm:spPr/>
      <dgm:t>
        <a:bodyPr/>
        <a:lstStyle/>
        <a:p>
          <a:endParaRPr lang="en-US"/>
        </a:p>
      </dgm:t>
    </dgm:pt>
    <dgm:pt modelId="{5BC1C10C-CA74-4460-8B67-BEE8F3FE2F57}">
      <dgm:prSet phldrT="[Text]"/>
      <dgm:spPr/>
      <dgm:t>
        <a:bodyPr/>
        <a:lstStyle/>
        <a:p>
          <a:r>
            <a:rPr lang="fa-IR" dirty="0" smtClean="0"/>
            <a:t>1368</a:t>
          </a:r>
          <a:endParaRPr lang="en-US" dirty="0"/>
        </a:p>
      </dgm:t>
    </dgm:pt>
    <dgm:pt modelId="{7E39587C-F3D9-48B5-9558-45615FC58A3F}" type="sibTrans" cxnId="{5AAAD270-6D34-4BC6-8AB7-FB81367C3975}">
      <dgm:prSet/>
      <dgm:spPr/>
      <dgm:t>
        <a:bodyPr/>
        <a:lstStyle/>
        <a:p>
          <a:endParaRPr lang="en-US"/>
        </a:p>
      </dgm:t>
    </dgm:pt>
    <dgm:pt modelId="{E23FD122-9F36-44C9-B232-4EE2C15E6222}" type="parTrans" cxnId="{5AAAD270-6D34-4BC6-8AB7-FB81367C3975}">
      <dgm:prSet/>
      <dgm:spPr/>
      <dgm:t>
        <a:bodyPr/>
        <a:lstStyle/>
        <a:p>
          <a:endParaRPr lang="en-US"/>
        </a:p>
      </dgm:t>
    </dgm:pt>
    <dgm:pt modelId="{AC1865CB-84A0-45D2-BBD9-0A7103B2FB3B}">
      <dgm:prSet phldrT="[Text]"/>
      <dgm:spPr/>
      <dgm:t>
        <a:bodyPr/>
        <a:lstStyle/>
        <a:p>
          <a:r>
            <a:rPr lang="fa-IR" dirty="0" smtClean="0"/>
            <a:t>1362</a:t>
          </a:r>
          <a:endParaRPr lang="en-US" dirty="0"/>
        </a:p>
      </dgm:t>
    </dgm:pt>
    <dgm:pt modelId="{26DBC5AC-EA90-40AF-A7CA-29A057BBA803}" type="sibTrans" cxnId="{53DDD188-87A9-4C65-9777-292C89A1DEB5}">
      <dgm:prSet/>
      <dgm:spPr/>
      <dgm:t>
        <a:bodyPr/>
        <a:lstStyle/>
        <a:p>
          <a:endParaRPr lang="en-US"/>
        </a:p>
      </dgm:t>
    </dgm:pt>
    <dgm:pt modelId="{7C5BADB0-1A0D-43F8-B098-BD1F3D9924F4}" type="parTrans" cxnId="{53DDD188-87A9-4C65-9777-292C89A1DEB5}">
      <dgm:prSet/>
      <dgm:spPr/>
      <dgm:t>
        <a:bodyPr/>
        <a:lstStyle/>
        <a:p>
          <a:endParaRPr lang="en-US"/>
        </a:p>
      </dgm:t>
    </dgm:pt>
    <dgm:pt modelId="{B95B3605-050F-4FC8-9EF8-322C25FD7BB7}">
      <dgm:prSet phldrT="[Text]"/>
      <dgm:spPr/>
      <dgm:t>
        <a:bodyPr/>
        <a:lstStyle/>
        <a:p>
          <a:r>
            <a:rPr lang="fa-IR" dirty="0" smtClean="0"/>
            <a:t>1372</a:t>
          </a:r>
          <a:endParaRPr lang="en-US" dirty="0"/>
        </a:p>
      </dgm:t>
    </dgm:pt>
    <dgm:pt modelId="{64D30BDD-57CB-4027-BC4F-7514D6BB2736}" type="parTrans" cxnId="{FC488343-527E-4B44-B2B9-5F91669CD72A}">
      <dgm:prSet/>
      <dgm:spPr/>
      <dgm:t>
        <a:bodyPr/>
        <a:lstStyle/>
        <a:p>
          <a:endParaRPr lang="en-US"/>
        </a:p>
      </dgm:t>
    </dgm:pt>
    <dgm:pt modelId="{0E85D263-9B0E-497E-81ED-108934D15DB9}" type="sibTrans" cxnId="{FC488343-527E-4B44-B2B9-5F91669CD72A}">
      <dgm:prSet/>
      <dgm:spPr/>
      <dgm:t>
        <a:bodyPr/>
        <a:lstStyle/>
        <a:p>
          <a:endParaRPr lang="en-US"/>
        </a:p>
      </dgm:t>
    </dgm:pt>
    <dgm:pt modelId="{4508F0D7-CC96-48BB-AA49-F7B586F81985}">
      <dgm:prSet phldrT="[Text]"/>
      <dgm:spPr/>
      <dgm:t>
        <a:bodyPr/>
        <a:lstStyle/>
        <a:p>
          <a:r>
            <a:rPr lang="fa-IR" dirty="0" smtClean="0"/>
            <a:t>1378</a:t>
          </a:r>
          <a:endParaRPr lang="en-US" dirty="0"/>
        </a:p>
      </dgm:t>
    </dgm:pt>
    <dgm:pt modelId="{AE3B1A89-1086-43FF-A8E0-161C5F9B9B31}" type="parTrans" cxnId="{B2F3E4AC-1226-4A18-AF86-B0E02C5AC77D}">
      <dgm:prSet/>
      <dgm:spPr/>
      <dgm:t>
        <a:bodyPr/>
        <a:lstStyle/>
        <a:p>
          <a:endParaRPr lang="en-US"/>
        </a:p>
      </dgm:t>
    </dgm:pt>
    <dgm:pt modelId="{4EAB0EC7-5C43-4902-B9E8-8D86C4B8D28A}" type="sibTrans" cxnId="{B2F3E4AC-1226-4A18-AF86-B0E02C5AC77D}">
      <dgm:prSet/>
      <dgm:spPr/>
      <dgm:t>
        <a:bodyPr/>
        <a:lstStyle/>
        <a:p>
          <a:endParaRPr lang="en-US"/>
        </a:p>
      </dgm:t>
    </dgm:pt>
    <dgm:pt modelId="{4EF8DFC7-80A7-4EC5-BD4A-BA633CD371FF}">
      <dgm:prSet phldrT="[Text]"/>
      <dgm:spPr/>
      <dgm:t>
        <a:bodyPr/>
        <a:lstStyle/>
        <a:p>
          <a:r>
            <a:rPr lang="fa-IR" dirty="0" smtClean="0"/>
            <a:t>1392</a:t>
          </a:r>
          <a:endParaRPr lang="en-US" dirty="0"/>
        </a:p>
      </dgm:t>
    </dgm:pt>
    <dgm:pt modelId="{379CCE7F-8563-423F-95BF-5627385102B3}" type="parTrans" cxnId="{016AF803-7418-41BD-B3BC-7480B0F37F4C}">
      <dgm:prSet/>
      <dgm:spPr/>
      <dgm:t>
        <a:bodyPr/>
        <a:lstStyle/>
        <a:p>
          <a:endParaRPr lang="en-US"/>
        </a:p>
      </dgm:t>
    </dgm:pt>
    <dgm:pt modelId="{40CE4352-51D6-4DB3-8301-F73C68E070F6}" type="sibTrans" cxnId="{016AF803-7418-41BD-B3BC-7480B0F37F4C}">
      <dgm:prSet/>
      <dgm:spPr/>
      <dgm:t>
        <a:bodyPr/>
        <a:lstStyle/>
        <a:p>
          <a:endParaRPr lang="en-US"/>
        </a:p>
      </dgm:t>
    </dgm:pt>
    <dgm:pt modelId="{3AB85132-D829-4525-B291-3298EB2FDA82}">
      <dgm:prSet phldrT="[Text]"/>
      <dgm:spPr/>
      <dgm:t>
        <a:bodyPr/>
        <a:lstStyle/>
        <a:p>
          <a:r>
            <a:rPr lang="fa-IR" dirty="0" smtClean="0"/>
            <a:t>1395</a:t>
          </a:r>
          <a:endParaRPr lang="en-US" dirty="0"/>
        </a:p>
      </dgm:t>
    </dgm:pt>
    <dgm:pt modelId="{04BF7A42-6FA1-455C-BE9B-1A6E5B3635E6}" type="parTrans" cxnId="{0D5AF38C-A3B0-4EEC-AD48-63D54F326314}">
      <dgm:prSet/>
      <dgm:spPr/>
      <dgm:t>
        <a:bodyPr/>
        <a:lstStyle/>
        <a:p>
          <a:endParaRPr lang="en-US"/>
        </a:p>
      </dgm:t>
    </dgm:pt>
    <dgm:pt modelId="{26A34B14-B681-47F1-A00D-DEE840E172E2}" type="sibTrans" cxnId="{0D5AF38C-A3B0-4EEC-AD48-63D54F326314}">
      <dgm:prSet/>
      <dgm:spPr/>
      <dgm:t>
        <a:bodyPr/>
        <a:lstStyle/>
        <a:p>
          <a:endParaRPr lang="en-US"/>
        </a:p>
      </dgm:t>
    </dgm:pt>
    <dgm:pt modelId="{3065AE49-77E4-429B-BD28-EED54917890C}">
      <dgm:prSet phldrT="[Text]"/>
      <dgm:spPr/>
      <dgm:t>
        <a:bodyPr/>
        <a:lstStyle/>
        <a:p>
          <a:r>
            <a:rPr lang="fa-IR" dirty="0" smtClean="0"/>
            <a:t>1397</a:t>
          </a:r>
          <a:endParaRPr lang="en-US" dirty="0"/>
        </a:p>
      </dgm:t>
    </dgm:pt>
    <dgm:pt modelId="{52534E34-CA58-46BE-B61B-EE7789A2F427}" type="parTrans" cxnId="{0E0EBEB4-7FC4-496F-9D7A-522AB213219E}">
      <dgm:prSet/>
      <dgm:spPr/>
      <dgm:t>
        <a:bodyPr/>
        <a:lstStyle/>
        <a:p>
          <a:endParaRPr lang="en-US"/>
        </a:p>
      </dgm:t>
    </dgm:pt>
    <dgm:pt modelId="{A3D326C5-F908-4D57-8BC4-E97F182F7288}" type="sibTrans" cxnId="{0E0EBEB4-7FC4-496F-9D7A-522AB213219E}">
      <dgm:prSet/>
      <dgm:spPr/>
      <dgm:t>
        <a:bodyPr/>
        <a:lstStyle/>
        <a:p>
          <a:endParaRPr lang="en-US"/>
        </a:p>
      </dgm:t>
    </dgm:pt>
    <dgm:pt modelId="{FAB33536-5BFB-4001-B00F-32E1C0076400}" type="pres">
      <dgm:prSet presAssocID="{CFFD886A-87BB-4B4E-B6AB-B609942632B6}" presName="Name0" presStyleCnt="0">
        <dgm:presLayoutVars>
          <dgm:dir/>
          <dgm:animLvl val="lvl"/>
          <dgm:resizeHandles val="exact"/>
        </dgm:presLayoutVars>
      </dgm:prSet>
      <dgm:spPr/>
    </dgm:pt>
    <dgm:pt modelId="{37A60F91-7B69-4307-8132-2388AC579AD2}" type="pres">
      <dgm:prSet presAssocID="{6869B279-8F6B-4748-A39C-DCEF55B1DD4C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B97AD-5CA9-48C1-BCBA-6842819A9BFE}" type="pres">
      <dgm:prSet presAssocID="{C7A37DE1-81C5-4630-9707-56E28BB80C32}" presName="parTxOnlySpace" presStyleCnt="0"/>
      <dgm:spPr/>
    </dgm:pt>
    <dgm:pt modelId="{361C8952-FE35-45A0-90FD-13E977D0B547}" type="pres">
      <dgm:prSet presAssocID="{AC1865CB-84A0-45D2-BBD9-0A7103B2FB3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F90BD-8CDD-4D3B-866A-8C4F3ACED272}" type="pres">
      <dgm:prSet presAssocID="{26DBC5AC-EA90-40AF-A7CA-29A057BBA803}" presName="parTxOnlySpace" presStyleCnt="0"/>
      <dgm:spPr/>
    </dgm:pt>
    <dgm:pt modelId="{D7F152DB-E416-4933-9F72-6BB1F5A2A57D}" type="pres">
      <dgm:prSet presAssocID="{5BC1C10C-CA74-4460-8B67-BEE8F3FE2F57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FC6A-9DC6-4446-B32D-EFB7A7447F3B}" type="pres">
      <dgm:prSet presAssocID="{7E39587C-F3D9-48B5-9558-45615FC58A3F}" presName="parTxOnlySpace" presStyleCnt="0"/>
      <dgm:spPr/>
    </dgm:pt>
    <dgm:pt modelId="{14F415F7-E854-4A97-AF97-A624D2BD33F8}" type="pres">
      <dgm:prSet presAssocID="{B95B3605-050F-4FC8-9EF8-322C25FD7BB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A9AAB3-8F0C-400E-9333-FB47C2D1F553}" type="pres">
      <dgm:prSet presAssocID="{0E85D263-9B0E-497E-81ED-108934D15DB9}" presName="parTxOnlySpace" presStyleCnt="0"/>
      <dgm:spPr/>
    </dgm:pt>
    <dgm:pt modelId="{2DA42989-401E-461F-8ACF-1BEAC9622F13}" type="pres">
      <dgm:prSet presAssocID="{4508F0D7-CC96-48BB-AA49-F7B586F8198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53DB13-6F8D-4CA8-9228-E373FCC3798C}" type="pres">
      <dgm:prSet presAssocID="{4EAB0EC7-5C43-4902-B9E8-8D86C4B8D28A}" presName="parTxOnlySpace" presStyleCnt="0"/>
      <dgm:spPr/>
    </dgm:pt>
    <dgm:pt modelId="{D5FD60A5-01B9-478E-AD44-8822B05A1FF9}" type="pres">
      <dgm:prSet presAssocID="{4EF8DFC7-80A7-4EC5-BD4A-BA633CD371FF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C5D08B-CE7F-4AFB-B6F5-35D7710E629E}" type="pres">
      <dgm:prSet presAssocID="{40CE4352-51D6-4DB3-8301-F73C68E070F6}" presName="parTxOnlySpace" presStyleCnt="0"/>
      <dgm:spPr/>
    </dgm:pt>
    <dgm:pt modelId="{54E654B4-A95F-416A-A4CA-2AA2ECDE21FA}" type="pres">
      <dgm:prSet presAssocID="{3AB85132-D829-4525-B291-3298EB2FDA8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7427B5-5F8F-4FC1-8C3D-A5F00EB8FE9D}" type="pres">
      <dgm:prSet presAssocID="{26A34B14-B681-47F1-A00D-DEE840E172E2}" presName="parTxOnlySpace" presStyleCnt="0"/>
      <dgm:spPr/>
    </dgm:pt>
    <dgm:pt modelId="{222E6889-CF21-49BC-A246-3191CC421150}" type="pres">
      <dgm:prSet presAssocID="{3065AE49-77E4-429B-BD28-EED54917890C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E0EBEB4-7FC4-496F-9D7A-522AB213219E}" srcId="{CFFD886A-87BB-4B4E-B6AB-B609942632B6}" destId="{3065AE49-77E4-429B-BD28-EED54917890C}" srcOrd="7" destOrd="0" parTransId="{52534E34-CA58-46BE-B61B-EE7789A2F427}" sibTransId="{A3D326C5-F908-4D57-8BC4-E97F182F7288}"/>
    <dgm:cxn modelId="{6B0D8A34-E018-414E-BE08-9DF45450ACB4}" type="presOf" srcId="{3065AE49-77E4-429B-BD28-EED54917890C}" destId="{222E6889-CF21-49BC-A246-3191CC421150}" srcOrd="0" destOrd="0" presId="urn:microsoft.com/office/officeart/2005/8/layout/chevron1"/>
    <dgm:cxn modelId="{8125594E-B235-4B83-8209-531B17800F2E}" type="presOf" srcId="{AC1865CB-84A0-45D2-BBD9-0A7103B2FB3B}" destId="{361C8952-FE35-45A0-90FD-13E977D0B547}" srcOrd="0" destOrd="0" presId="urn:microsoft.com/office/officeart/2005/8/layout/chevron1"/>
    <dgm:cxn modelId="{016AF803-7418-41BD-B3BC-7480B0F37F4C}" srcId="{CFFD886A-87BB-4B4E-B6AB-B609942632B6}" destId="{4EF8DFC7-80A7-4EC5-BD4A-BA633CD371FF}" srcOrd="5" destOrd="0" parTransId="{379CCE7F-8563-423F-95BF-5627385102B3}" sibTransId="{40CE4352-51D6-4DB3-8301-F73C68E070F6}"/>
    <dgm:cxn modelId="{FC488343-527E-4B44-B2B9-5F91669CD72A}" srcId="{CFFD886A-87BB-4B4E-B6AB-B609942632B6}" destId="{B95B3605-050F-4FC8-9EF8-322C25FD7BB7}" srcOrd="3" destOrd="0" parTransId="{64D30BDD-57CB-4027-BC4F-7514D6BB2736}" sibTransId="{0E85D263-9B0E-497E-81ED-108934D15DB9}"/>
    <dgm:cxn modelId="{A9819F8B-9D18-46BC-8200-D6E3993B23E3}" type="presOf" srcId="{3AB85132-D829-4525-B291-3298EB2FDA82}" destId="{54E654B4-A95F-416A-A4CA-2AA2ECDE21FA}" srcOrd="0" destOrd="0" presId="urn:microsoft.com/office/officeart/2005/8/layout/chevron1"/>
    <dgm:cxn modelId="{4E77F7BF-1698-4C2A-8E69-434722BA55B6}" type="presOf" srcId="{4508F0D7-CC96-48BB-AA49-F7B586F81985}" destId="{2DA42989-401E-461F-8ACF-1BEAC9622F13}" srcOrd="0" destOrd="0" presId="urn:microsoft.com/office/officeart/2005/8/layout/chevron1"/>
    <dgm:cxn modelId="{53DDD188-87A9-4C65-9777-292C89A1DEB5}" srcId="{CFFD886A-87BB-4B4E-B6AB-B609942632B6}" destId="{AC1865CB-84A0-45D2-BBD9-0A7103B2FB3B}" srcOrd="1" destOrd="0" parTransId="{7C5BADB0-1A0D-43F8-B098-BD1F3D9924F4}" sibTransId="{26DBC5AC-EA90-40AF-A7CA-29A057BBA803}"/>
    <dgm:cxn modelId="{8A588815-F04B-47B6-B6F4-7D9D3D0E0692}" type="presOf" srcId="{6869B279-8F6B-4748-A39C-DCEF55B1DD4C}" destId="{37A60F91-7B69-4307-8132-2388AC579AD2}" srcOrd="0" destOrd="0" presId="urn:microsoft.com/office/officeart/2005/8/layout/chevron1"/>
    <dgm:cxn modelId="{81884690-C9B8-4C5D-A0E7-7B75CF46CE13}" type="presOf" srcId="{5BC1C10C-CA74-4460-8B67-BEE8F3FE2F57}" destId="{D7F152DB-E416-4933-9F72-6BB1F5A2A57D}" srcOrd="0" destOrd="0" presId="urn:microsoft.com/office/officeart/2005/8/layout/chevron1"/>
    <dgm:cxn modelId="{68231B5D-41E1-4E80-8979-3734C20B3EEC}" type="presOf" srcId="{4EF8DFC7-80A7-4EC5-BD4A-BA633CD371FF}" destId="{D5FD60A5-01B9-478E-AD44-8822B05A1FF9}" srcOrd="0" destOrd="0" presId="urn:microsoft.com/office/officeart/2005/8/layout/chevron1"/>
    <dgm:cxn modelId="{1F8C91B9-9357-4939-99C2-147094B9B9E0}" type="presOf" srcId="{CFFD886A-87BB-4B4E-B6AB-B609942632B6}" destId="{FAB33536-5BFB-4001-B00F-32E1C0076400}" srcOrd="0" destOrd="0" presId="urn:microsoft.com/office/officeart/2005/8/layout/chevron1"/>
    <dgm:cxn modelId="{74BDD5A1-F414-429C-AAB0-7A2D3EA04C1E}" srcId="{CFFD886A-87BB-4B4E-B6AB-B609942632B6}" destId="{6869B279-8F6B-4748-A39C-DCEF55B1DD4C}" srcOrd="0" destOrd="0" parTransId="{D1EC628C-999B-4B2D-BF14-23BD6802FC03}" sibTransId="{C7A37DE1-81C5-4630-9707-56E28BB80C32}"/>
    <dgm:cxn modelId="{B2F3E4AC-1226-4A18-AF86-B0E02C5AC77D}" srcId="{CFFD886A-87BB-4B4E-B6AB-B609942632B6}" destId="{4508F0D7-CC96-48BB-AA49-F7B586F81985}" srcOrd="4" destOrd="0" parTransId="{AE3B1A89-1086-43FF-A8E0-161C5F9B9B31}" sibTransId="{4EAB0EC7-5C43-4902-B9E8-8D86C4B8D28A}"/>
    <dgm:cxn modelId="{5AAAD270-6D34-4BC6-8AB7-FB81367C3975}" srcId="{CFFD886A-87BB-4B4E-B6AB-B609942632B6}" destId="{5BC1C10C-CA74-4460-8B67-BEE8F3FE2F57}" srcOrd="2" destOrd="0" parTransId="{E23FD122-9F36-44C9-B232-4EE2C15E6222}" sibTransId="{7E39587C-F3D9-48B5-9558-45615FC58A3F}"/>
    <dgm:cxn modelId="{0D5AF38C-A3B0-4EEC-AD48-63D54F326314}" srcId="{CFFD886A-87BB-4B4E-B6AB-B609942632B6}" destId="{3AB85132-D829-4525-B291-3298EB2FDA82}" srcOrd="6" destOrd="0" parTransId="{04BF7A42-6FA1-455C-BE9B-1A6E5B3635E6}" sibTransId="{26A34B14-B681-47F1-A00D-DEE840E172E2}"/>
    <dgm:cxn modelId="{B8B779CE-6AF2-4B64-B759-4F2602F9C73B}" type="presOf" srcId="{B95B3605-050F-4FC8-9EF8-322C25FD7BB7}" destId="{14F415F7-E854-4A97-AF97-A624D2BD33F8}" srcOrd="0" destOrd="0" presId="urn:microsoft.com/office/officeart/2005/8/layout/chevron1"/>
    <dgm:cxn modelId="{51CB2891-5F90-4213-A341-B305528E3CF0}" type="presParOf" srcId="{FAB33536-5BFB-4001-B00F-32E1C0076400}" destId="{37A60F91-7B69-4307-8132-2388AC579AD2}" srcOrd="0" destOrd="0" presId="urn:microsoft.com/office/officeart/2005/8/layout/chevron1"/>
    <dgm:cxn modelId="{01DA749C-C3E7-4E50-8CF6-F08D710F4A5E}" type="presParOf" srcId="{FAB33536-5BFB-4001-B00F-32E1C0076400}" destId="{D5EB97AD-5CA9-48C1-BCBA-6842819A9BFE}" srcOrd="1" destOrd="0" presId="urn:microsoft.com/office/officeart/2005/8/layout/chevron1"/>
    <dgm:cxn modelId="{45BFDB9B-4208-4BDA-BCB9-C91AD911AC55}" type="presParOf" srcId="{FAB33536-5BFB-4001-B00F-32E1C0076400}" destId="{361C8952-FE35-45A0-90FD-13E977D0B547}" srcOrd="2" destOrd="0" presId="urn:microsoft.com/office/officeart/2005/8/layout/chevron1"/>
    <dgm:cxn modelId="{49947866-C5AF-4F75-A464-0956AC805448}" type="presParOf" srcId="{FAB33536-5BFB-4001-B00F-32E1C0076400}" destId="{DC4F90BD-8CDD-4D3B-866A-8C4F3ACED272}" srcOrd="3" destOrd="0" presId="urn:microsoft.com/office/officeart/2005/8/layout/chevron1"/>
    <dgm:cxn modelId="{5690D93C-6126-441D-8741-A69C6910898D}" type="presParOf" srcId="{FAB33536-5BFB-4001-B00F-32E1C0076400}" destId="{D7F152DB-E416-4933-9F72-6BB1F5A2A57D}" srcOrd="4" destOrd="0" presId="urn:microsoft.com/office/officeart/2005/8/layout/chevron1"/>
    <dgm:cxn modelId="{7EE43E2A-35CF-4A08-8C42-C36F247C63E8}" type="presParOf" srcId="{FAB33536-5BFB-4001-B00F-32E1C0076400}" destId="{410DFC6A-9DC6-4446-B32D-EFB7A7447F3B}" srcOrd="5" destOrd="0" presId="urn:microsoft.com/office/officeart/2005/8/layout/chevron1"/>
    <dgm:cxn modelId="{0D3F3414-D3A1-4BFD-BB22-A19C21EBFB3A}" type="presParOf" srcId="{FAB33536-5BFB-4001-B00F-32E1C0076400}" destId="{14F415F7-E854-4A97-AF97-A624D2BD33F8}" srcOrd="6" destOrd="0" presId="urn:microsoft.com/office/officeart/2005/8/layout/chevron1"/>
    <dgm:cxn modelId="{909F702F-0C44-42E8-8898-9B0AA1269908}" type="presParOf" srcId="{FAB33536-5BFB-4001-B00F-32E1C0076400}" destId="{58A9AAB3-8F0C-400E-9333-FB47C2D1F553}" srcOrd="7" destOrd="0" presId="urn:microsoft.com/office/officeart/2005/8/layout/chevron1"/>
    <dgm:cxn modelId="{9A15263D-D95C-41AD-8428-294FE48DC50E}" type="presParOf" srcId="{FAB33536-5BFB-4001-B00F-32E1C0076400}" destId="{2DA42989-401E-461F-8ACF-1BEAC9622F13}" srcOrd="8" destOrd="0" presId="urn:microsoft.com/office/officeart/2005/8/layout/chevron1"/>
    <dgm:cxn modelId="{9A7040FF-2FA5-4F70-8551-8947BD41A043}" type="presParOf" srcId="{FAB33536-5BFB-4001-B00F-32E1C0076400}" destId="{6B53DB13-6F8D-4CA8-9228-E373FCC3798C}" srcOrd="9" destOrd="0" presId="urn:microsoft.com/office/officeart/2005/8/layout/chevron1"/>
    <dgm:cxn modelId="{1E30077E-64C0-4BA4-9FCD-621E416E62D6}" type="presParOf" srcId="{FAB33536-5BFB-4001-B00F-32E1C0076400}" destId="{D5FD60A5-01B9-478E-AD44-8822B05A1FF9}" srcOrd="10" destOrd="0" presId="urn:microsoft.com/office/officeart/2005/8/layout/chevron1"/>
    <dgm:cxn modelId="{7AE1137E-5DC9-4BB9-9255-0274348314C5}" type="presParOf" srcId="{FAB33536-5BFB-4001-B00F-32E1C0076400}" destId="{77C5D08B-CE7F-4AFB-B6F5-35D7710E629E}" srcOrd="11" destOrd="0" presId="urn:microsoft.com/office/officeart/2005/8/layout/chevron1"/>
    <dgm:cxn modelId="{73372FB2-DCD7-45A3-86B5-69D0521A45A0}" type="presParOf" srcId="{FAB33536-5BFB-4001-B00F-32E1C0076400}" destId="{54E654B4-A95F-416A-A4CA-2AA2ECDE21FA}" srcOrd="12" destOrd="0" presId="urn:microsoft.com/office/officeart/2005/8/layout/chevron1"/>
    <dgm:cxn modelId="{C66966FF-5364-440A-8C91-A7404BB456CC}" type="presParOf" srcId="{FAB33536-5BFB-4001-B00F-32E1C0076400}" destId="{5F7427B5-5F8F-4FC1-8C3D-A5F00EB8FE9D}" srcOrd="13" destOrd="0" presId="urn:microsoft.com/office/officeart/2005/8/layout/chevron1"/>
    <dgm:cxn modelId="{5D891310-6BFE-44F1-9272-1ADADC5EA9C5}" type="presParOf" srcId="{FAB33536-5BFB-4001-B00F-32E1C0076400}" destId="{222E6889-CF21-49BC-A246-3191CC42115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D886A-87BB-4B4E-B6AB-B609942632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69B279-8F6B-4748-A39C-DCEF55B1DD4C}">
      <dgm:prSet phldrT="[Text]"/>
      <dgm:spPr/>
      <dgm:t>
        <a:bodyPr/>
        <a:lstStyle/>
        <a:p>
          <a:r>
            <a:rPr lang="fa-IR" dirty="0" smtClean="0"/>
            <a:t>1358</a:t>
          </a:r>
          <a:endParaRPr lang="en-US" dirty="0"/>
        </a:p>
      </dgm:t>
    </dgm:pt>
    <dgm:pt modelId="{D1EC628C-999B-4B2D-BF14-23BD6802FC03}" type="parTrans" cxnId="{74BDD5A1-F414-429C-AAB0-7A2D3EA04C1E}">
      <dgm:prSet/>
      <dgm:spPr/>
      <dgm:t>
        <a:bodyPr/>
        <a:lstStyle/>
        <a:p>
          <a:endParaRPr lang="en-US"/>
        </a:p>
      </dgm:t>
    </dgm:pt>
    <dgm:pt modelId="{C7A37DE1-81C5-4630-9707-56E28BB80C32}" type="sibTrans" cxnId="{74BDD5A1-F414-429C-AAB0-7A2D3EA04C1E}">
      <dgm:prSet/>
      <dgm:spPr/>
      <dgm:t>
        <a:bodyPr/>
        <a:lstStyle/>
        <a:p>
          <a:endParaRPr lang="en-US"/>
        </a:p>
      </dgm:t>
    </dgm:pt>
    <dgm:pt modelId="{5BC1C10C-CA74-4460-8B67-BEE8F3FE2F57}">
      <dgm:prSet phldrT="[Text]"/>
      <dgm:spPr/>
      <dgm:t>
        <a:bodyPr/>
        <a:lstStyle/>
        <a:p>
          <a:r>
            <a:rPr lang="fa-IR" dirty="0" smtClean="0"/>
            <a:t>1368</a:t>
          </a:r>
          <a:endParaRPr lang="en-US" dirty="0"/>
        </a:p>
      </dgm:t>
    </dgm:pt>
    <dgm:pt modelId="{7E39587C-F3D9-48B5-9558-45615FC58A3F}" type="sibTrans" cxnId="{5AAAD270-6D34-4BC6-8AB7-FB81367C3975}">
      <dgm:prSet/>
      <dgm:spPr/>
      <dgm:t>
        <a:bodyPr/>
        <a:lstStyle/>
        <a:p>
          <a:endParaRPr lang="en-US"/>
        </a:p>
      </dgm:t>
    </dgm:pt>
    <dgm:pt modelId="{E23FD122-9F36-44C9-B232-4EE2C15E6222}" type="parTrans" cxnId="{5AAAD270-6D34-4BC6-8AB7-FB81367C3975}">
      <dgm:prSet/>
      <dgm:spPr/>
      <dgm:t>
        <a:bodyPr/>
        <a:lstStyle/>
        <a:p>
          <a:endParaRPr lang="en-US"/>
        </a:p>
      </dgm:t>
    </dgm:pt>
    <dgm:pt modelId="{AC1865CB-84A0-45D2-BBD9-0A7103B2FB3B}">
      <dgm:prSet phldrT="[Text]"/>
      <dgm:spPr/>
      <dgm:t>
        <a:bodyPr/>
        <a:lstStyle/>
        <a:p>
          <a:r>
            <a:rPr lang="fa-IR" dirty="0" smtClean="0"/>
            <a:t>1365</a:t>
          </a:r>
          <a:endParaRPr lang="en-US" dirty="0"/>
        </a:p>
      </dgm:t>
    </dgm:pt>
    <dgm:pt modelId="{26DBC5AC-EA90-40AF-A7CA-29A057BBA803}" type="sibTrans" cxnId="{53DDD188-87A9-4C65-9777-292C89A1DEB5}">
      <dgm:prSet/>
      <dgm:spPr/>
      <dgm:t>
        <a:bodyPr/>
        <a:lstStyle/>
        <a:p>
          <a:endParaRPr lang="en-US"/>
        </a:p>
      </dgm:t>
    </dgm:pt>
    <dgm:pt modelId="{7C5BADB0-1A0D-43F8-B098-BD1F3D9924F4}" type="parTrans" cxnId="{53DDD188-87A9-4C65-9777-292C89A1DEB5}">
      <dgm:prSet/>
      <dgm:spPr/>
      <dgm:t>
        <a:bodyPr/>
        <a:lstStyle/>
        <a:p>
          <a:endParaRPr lang="en-US"/>
        </a:p>
      </dgm:t>
    </dgm:pt>
    <dgm:pt modelId="{B95B3605-050F-4FC8-9EF8-322C25FD7BB7}">
      <dgm:prSet phldrT="[Text]"/>
      <dgm:spPr/>
      <dgm:t>
        <a:bodyPr/>
        <a:lstStyle/>
        <a:p>
          <a:r>
            <a:rPr lang="fa-IR" dirty="0" smtClean="0"/>
            <a:t>1370</a:t>
          </a:r>
          <a:endParaRPr lang="en-US" dirty="0"/>
        </a:p>
      </dgm:t>
    </dgm:pt>
    <dgm:pt modelId="{64D30BDD-57CB-4027-BC4F-7514D6BB2736}" type="parTrans" cxnId="{FC488343-527E-4B44-B2B9-5F91669CD72A}">
      <dgm:prSet/>
      <dgm:spPr/>
      <dgm:t>
        <a:bodyPr/>
        <a:lstStyle/>
        <a:p>
          <a:endParaRPr lang="en-US"/>
        </a:p>
      </dgm:t>
    </dgm:pt>
    <dgm:pt modelId="{0E85D263-9B0E-497E-81ED-108934D15DB9}" type="sibTrans" cxnId="{FC488343-527E-4B44-B2B9-5F91669CD72A}">
      <dgm:prSet/>
      <dgm:spPr/>
      <dgm:t>
        <a:bodyPr/>
        <a:lstStyle/>
        <a:p>
          <a:endParaRPr lang="en-US"/>
        </a:p>
      </dgm:t>
    </dgm:pt>
    <dgm:pt modelId="{4508F0D7-CC96-48BB-AA49-F7B586F81985}">
      <dgm:prSet phldrT="[Text]"/>
      <dgm:spPr/>
      <dgm:t>
        <a:bodyPr/>
        <a:lstStyle/>
        <a:p>
          <a:r>
            <a:rPr lang="fa-IR" dirty="0" smtClean="0"/>
            <a:t>1375</a:t>
          </a:r>
          <a:endParaRPr lang="en-US" dirty="0"/>
        </a:p>
      </dgm:t>
    </dgm:pt>
    <dgm:pt modelId="{AE3B1A89-1086-43FF-A8E0-161C5F9B9B31}" type="parTrans" cxnId="{B2F3E4AC-1226-4A18-AF86-B0E02C5AC77D}">
      <dgm:prSet/>
      <dgm:spPr/>
      <dgm:t>
        <a:bodyPr/>
        <a:lstStyle/>
        <a:p>
          <a:endParaRPr lang="en-US"/>
        </a:p>
      </dgm:t>
    </dgm:pt>
    <dgm:pt modelId="{4EAB0EC7-5C43-4902-B9E8-8D86C4B8D28A}" type="sibTrans" cxnId="{B2F3E4AC-1226-4A18-AF86-B0E02C5AC77D}">
      <dgm:prSet/>
      <dgm:spPr/>
      <dgm:t>
        <a:bodyPr/>
        <a:lstStyle/>
        <a:p>
          <a:endParaRPr lang="en-US"/>
        </a:p>
      </dgm:t>
    </dgm:pt>
    <dgm:pt modelId="{4EF8DFC7-80A7-4EC5-BD4A-BA633CD371FF}">
      <dgm:prSet phldrT="[Text]"/>
      <dgm:spPr/>
      <dgm:t>
        <a:bodyPr/>
        <a:lstStyle/>
        <a:p>
          <a:r>
            <a:rPr lang="fa-IR" dirty="0" smtClean="0"/>
            <a:t>1392</a:t>
          </a:r>
          <a:endParaRPr lang="en-US" dirty="0"/>
        </a:p>
      </dgm:t>
    </dgm:pt>
    <dgm:pt modelId="{379CCE7F-8563-423F-95BF-5627385102B3}" type="parTrans" cxnId="{016AF803-7418-41BD-B3BC-7480B0F37F4C}">
      <dgm:prSet/>
      <dgm:spPr/>
      <dgm:t>
        <a:bodyPr/>
        <a:lstStyle/>
        <a:p>
          <a:endParaRPr lang="en-US"/>
        </a:p>
      </dgm:t>
    </dgm:pt>
    <dgm:pt modelId="{40CE4352-51D6-4DB3-8301-F73C68E070F6}" type="sibTrans" cxnId="{016AF803-7418-41BD-B3BC-7480B0F37F4C}">
      <dgm:prSet/>
      <dgm:spPr/>
      <dgm:t>
        <a:bodyPr/>
        <a:lstStyle/>
        <a:p>
          <a:endParaRPr lang="en-US"/>
        </a:p>
      </dgm:t>
    </dgm:pt>
    <dgm:pt modelId="{3AB85132-D829-4525-B291-3298EB2FDA82}">
      <dgm:prSet phldrT="[Text]"/>
      <dgm:spPr/>
      <dgm:t>
        <a:bodyPr/>
        <a:lstStyle/>
        <a:p>
          <a:r>
            <a:rPr lang="fa-IR" dirty="0" smtClean="0"/>
            <a:t>1395</a:t>
          </a:r>
          <a:endParaRPr lang="en-US" dirty="0"/>
        </a:p>
      </dgm:t>
    </dgm:pt>
    <dgm:pt modelId="{04BF7A42-6FA1-455C-BE9B-1A6E5B3635E6}" type="parTrans" cxnId="{0D5AF38C-A3B0-4EEC-AD48-63D54F326314}">
      <dgm:prSet/>
      <dgm:spPr/>
      <dgm:t>
        <a:bodyPr/>
        <a:lstStyle/>
        <a:p>
          <a:endParaRPr lang="en-US"/>
        </a:p>
      </dgm:t>
    </dgm:pt>
    <dgm:pt modelId="{26A34B14-B681-47F1-A00D-DEE840E172E2}" type="sibTrans" cxnId="{0D5AF38C-A3B0-4EEC-AD48-63D54F326314}">
      <dgm:prSet/>
      <dgm:spPr/>
      <dgm:t>
        <a:bodyPr/>
        <a:lstStyle/>
        <a:p>
          <a:endParaRPr lang="en-US"/>
        </a:p>
      </dgm:t>
    </dgm:pt>
    <dgm:pt modelId="{3065AE49-77E4-429B-BD28-EED54917890C}">
      <dgm:prSet phldrT="[Text]"/>
      <dgm:spPr/>
      <dgm:t>
        <a:bodyPr/>
        <a:lstStyle/>
        <a:p>
          <a:r>
            <a:rPr lang="fa-IR" dirty="0" smtClean="0"/>
            <a:t>1397</a:t>
          </a:r>
          <a:endParaRPr lang="en-US" dirty="0"/>
        </a:p>
      </dgm:t>
    </dgm:pt>
    <dgm:pt modelId="{52534E34-CA58-46BE-B61B-EE7789A2F427}" type="parTrans" cxnId="{0E0EBEB4-7FC4-496F-9D7A-522AB213219E}">
      <dgm:prSet/>
      <dgm:spPr/>
      <dgm:t>
        <a:bodyPr/>
        <a:lstStyle/>
        <a:p>
          <a:endParaRPr lang="en-US"/>
        </a:p>
      </dgm:t>
    </dgm:pt>
    <dgm:pt modelId="{A3D326C5-F908-4D57-8BC4-E97F182F7288}" type="sibTrans" cxnId="{0E0EBEB4-7FC4-496F-9D7A-522AB213219E}">
      <dgm:prSet/>
      <dgm:spPr/>
      <dgm:t>
        <a:bodyPr/>
        <a:lstStyle/>
        <a:p>
          <a:endParaRPr lang="en-US"/>
        </a:p>
      </dgm:t>
    </dgm:pt>
    <dgm:pt modelId="{FAB33536-5BFB-4001-B00F-32E1C0076400}" type="pres">
      <dgm:prSet presAssocID="{CFFD886A-87BB-4B4E-B6AB-B609942632B6}" presName="Name0" presStyleCnt="0">
        <dgm:presLayoutVars>
          <dgm:dir/>
          <dgm:animLvl val="lvl"/>
          <dgm:resizeHandles val="exact"/>
        </dgm:presLayoutVars>
      </dgm:prSet>
      <dgm:spPr/>
    </dgm:pt>
    <dgm:pt modelId="{37A60F91-7B69-4307-8132-2388AC579AD2}" type="pres">
      <dgm:prSet presAssocID="{6869B279-8F6B-4748-A39C-DCEF55B1DD4C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B97AD-5CA9-48C1-BCBA-6842819A9BFE}" type="pres">
      <dgm:prSet presAssocID="{C7A37DE1-81C5-4630-9707-56E28BB80C32}" presName="parTxOnlySpace" presStyleCnt="0"/>
      <dgm:spPr/>
    </dgm:pt>
    <dgm:pt modelId="{361C8952-FE35-45A0-90FD-13E977D0B547}" type="pres">
      <dgm:prSet presAssocID="{AC1865CB-84A0-45D2-BBD9-0A7103B2FB3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F90BD-8CDD-4D3B-866A-8C4F3ACED272}" type="pres">
      <dgm:prSet presAssocID="{26DBC5AC-EA90-40AF-A7CA-29A057BBA803}" presName="parTxOnlySpace" presStyleCnt="0"/>
      <dgm:spPr/>
    </dgm:pt>
    <dgm:pt modelId="{D7F152DB-E416-4933-9F72-6BB1F5A2A57D}" type="pres">
      <dgm:prSet presAssocID="{5BC1C10C-CA74-4460-8B67-BEE8F3FE2F57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FC6A-9DC6-4446-B32D-EFB7A7447F3B}" type="pres">
      <dgm:prSet presAssocID="{7E39587C-F3D9-48B5-9558-45615FC58A3F}" presName="parTxOnlySpace" presStyleCnt="0"/>
      <dgm:spPr/>
    </dgm:pt>
    <dgm:pt modelId="{14F415F7-E854-4A97-AF97-A624D2BD33F8}" type="pres">
      <dgm:prSet presAssocID="{B95B3605-050F-4FC8-9EF8-322C25FD7BB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A9AAB3-8F0C-400E-9333-FB47C2D1F553}" type="pres">
      <dgm:prSet presAssocID="{0E85D263-9B0E-497E-81ED-108934D15DB9}" presName="parTxOnlySpace" presStyleCnt="0"/>
      <dgm:spPr/>
    </dgm:pt>
    <dgm:pt modelId="{2DA42989-401E-461F-8ACF-1BEAC9622F13}" type="pres">
      <dgm:prSet presAssocID="{4508F0D7-CC96-48BB-AA49-F7B586F8198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53DB13-6F8D-4CA8-9228-E373FCC3798C}" type="pres">
      <dgm:prSet presAssocID="{4EAB0EC7-5C43-4902-B9E8-8D86C4B8D28A}" presName="parTxOnlySpace" presStyleCnt="0"/>
      <dgm:spPr/>
    </dgm:pt>
    <dgm:pt modelId="{D5FD60A5-01B9-478E-AD44-8822B05A1FF9}" type="pres">
      <dgm:prSet presAssocID="{4EF8DFC7-80A7-4EC5-BD4A-BA633CD371FF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C5D08B-CE7F-4AFB-B6F5-35D7710E629E}" type="pres">
      <dgm:prSet presAssocID="{40CE4352-51D6-4DB3-8301-F73C68E070F6}" presName="parTxOnlySpace" presStyleCnt="0"/>
      <dgm:spPr/>
    </dgm:pt>
    <dgm:pt modelId="{54E654B4-A95F-416A-A4CA-2AA2ECDE21FA}" type="pres">
      <dgm:prSet presAssocID="{3AB85132-D829-4525-B291-3298EB2FDA8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7427B5-5F8F-4FC1-8C3D-A5F00EB8FE9D}" type="pres">
      <dgm:prSet presAssocID="{26A34B14-B681-47F1-A00D-DEE840E172E2}" presName="parTxOnlySpace" presStyleCnt="0"/>
      <dgm:spPr/>
    </dgm:pt>
    <dgm:pt modelId="{222E6889-CF21-49BC-A246-3191CC421150}" type="pres">
      <dgm:prSet presAssocID="{3065AE49-77E4-429B-BD28-EED54917890C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ABEE61B-BB0B-49B1-A96B-564BBB30C026}" type="presOf" srcId="{3065AE49-77E4-429B-BD28-EED54917890C}" destId="{222E6889-CF21-49BC-A246-3191CC421150}" srcOrd="0" destOrd="0" presId="urn:microsoft.com/office/officeart/2005/8/layout/chevron1"/>
    <dgm:cxn modelId="{0E0EBEB4-7FC4-496F-9D7A-522AB213219E}" srcId="{CFFD886A-87BB-4B4E-B6AB-B609942632B6}" destId="{3065AE49-77E4-429B-BD28-EED54917890C}" srcOrd="7" destOrd="0" parTransId="{52534E34-CA58-46BE-B61B-EE7789A2F427}" sibTransId="{A3D326C5-F908-4D57-8BC4-E97F182F7288}"/>
    <dgm:cxn modelId="{C89FEDEE-A96B-4E73-B775-028F19A03E5C}" type="presOf" srcId="{5BC1C10C-CA74-4460-8B67-BEE8F3FE2F57}" destId="{D7F152DB-E416-4933-9F72-6BB1F5A2A57D}" srcOrd="0" destOrd="0" presId="urn:microsoft.com/office/officeart/2005/8/layout/chevron1"/>
    <dgm:cxn modelId="{068B624F-E37A-41FD-9AF4-1AE3C8A40528}" type="presOf" srcId="{6869B279-8F6B-4748-A39C-DCEF55B1DD4C}" destId="{37A60F91-7B69-4307-8132-2388AC579AD2}" srcOrd="0" destOrd="0" presId="urn:microsoft.com/office/officeart/2005/8/layout/chevron1"/>
    <dgm:cxn modelId="{016AF803-7418-41BD-B3BC-7480B0F37F4C}" srcId="{CFFD886A-87BB-4B4E-B6AB-B609942632B6}" destId="{4EF8DFC7-80A7-4EC5-BD4A-BA633CD371FF}" srcOrd="5" destOrd="0" parTransId="{379CCE7F-8563-423F-95BF-5627385102B3}" sibTransId="{40CE4352-51D6-4DB3-8301-F73C68E070F6}"/>
    <dgm:cxn modelId="{FC488343-527E-4B44-B2B9-5F91669CD72A}" srcId="{CFFD886A-87BB-4B4E-B6AB-B609942632B6}" destId="{B95B3605-050F-4FC8-9EF8-322C25FD7BB7}" srcOrd="3" destOrd="0" parTransId="{64D30BDD-57CB-4027-BC4F-7514D6BB2736}" sibTransId="{0E85D263-9B0E-497E-81ED-108934D15DB9}"/>
    <dgm:cxn modelId="{5D7163D2-B3FC-406A-BAE2-5785BB8A29A6}" type="presOf" srcId="{4508F0D7-CC96-48BB-AA49-F7B586F81985}" destId="{2DA42989-401E-461F-8ACF-1BEAC9622F13}" srcOrd="0" destOrd="0" presId="urn:microsoft.com/office/officeart/2005/8/layout/chevron1"/>
    <dgm:cxn modelId="{53DDD188-87A9-4C65-9777-292C89A1DEB5}" srcId="{CFFD886A-87BB-4B4E-B6AB-B609942632B6}" destId="{AC1865CB-84A0-45D2-BBD9-0A7103B2FB3B}" srcOrd="1" destOrd="0" parTransId="{7C5BADB0-1A0D-43F8-B098-BD1F3D9924F4}" sibTransId="{26DBC5AC-EA90-40AF-A7CA-29A057BBA803}"/>
    <dgm:cxn modelId="{57B3593B-9397-4FE1-9BAE-96FDD61B38C4}" type="presOf" srcId="{CFFD886A-87BB-4B4E-B6AB-B609942632B6}" destId="{FAB33536-5BFB-4001-B00F-32E1C0076400}" srcOrd="0" destOrd="0" presId="urn:microsoft.com/office/officeart/2005/8/layout/chevron1"/>
    <dgm:cxn modelId="{7353D207-32DA-4586-9CDF-F640B21ACF0F}" type="presOf" srcId="{3AB85132-D829-4525-B291-3298EB2FDA82}" destId="{54E654B4-A95F-416A-A4CA-2AA2ECDE21FA}" srcOrd="0" destOrd="0" presId="urn:microsoft.com/office/officeart/2005/8/layout/chevron1"/>
    <dgm:cxn modelId="{3339F510-8C6A-4EC3-8BF7-4AB10921793C}" type="presOf" srcId="{AC1865CB-84A0-45D2-BBD9-0A7103B2FB3B}" destId="{361C8952-FE35-45A0-90FD-13E977D0B547}" srcOrd="0" destOrd="0" presId="urn:microsoft.com/office/officeart/2005/8/layout/chevron1"/>
    <dgm:cxn modelId="{BBE8EBAB-A4B0-4310-A2F1-D65CC54B2FCC}" type="presOf" srcId="{4EF8DFC7-80A7-4EC5-BD4A-BA633CD371FF}" destId="{D5FD60A5-01B9-478E-AD44-8822B05A1FF9}" srcOrd="0" destOrd="0" presId="urn:microsoft.com/office/officeart/2005/8/layout/chevron1"/>
    <dgm:cxn modelId="{74BDD5A1-F414-429C-AAB0-7A2D3EA04C1E}" srcId="{CFFD886A-87BB-4B4E-B6AB-B609942632B6}" destId="{6869B279-8F6B-4748-A39C-DCEF55B1DD4C}" srcOrd="0" destOrd="0" parTransId="{D1EC628C-999B-4B2D-BF14-23BD6802FC03}" sibTransId="{C7A37DE1-81C5-4630-9707-56E28BB80C32}"/>
    <dgm:cxn modelId="{B2F3E4AC-1226-4A18-AF86-B0E02C5AC77D}" srcId="{CFFD886A-87BB-4B4E-B6AB-B609942632B6}" destId="{4508F0D7-CC96-48BB-AA49-F7B586F81985}" srcOrd="4" destOrd="0" parTransId="{AE3B1A89-1086-43FF-A8E0-161C5F9B9B31}" sibTransId="{4EAB0EC7-5C43-4902-B9E8-8D86C4B8D28A}"/>
    <dgm:cxn modelId="{5AAAD270-6D34-4BC6-8AB7-FB81367C3975}" srcId="{CFFD886A-87BB-4B4E-B6AB-B609942632B6}" destId="{5BC1C10C-CA74-4460-8B67-BEE8F3FE2F57}" srcOrd="2" destOrd="0" parTransId="{E23FD122-9F36-44C9-B232-4EE2C15E6222}" sibTransId="{7E39587C-F3D9-48B5-9558-45615FC58A3F}"/>
    <dgm:cxn modelId="{0D5AF38C-A3B0-4EEC-AD48-63D54F326314}" srcId="{CFFD886A-87BB-4B4E-B6AB-B609942632B6}" destId="{3AB85132-D829-4525-B291-3298EB2FDA82}" srcOrd="6" destOrd="0" parTransId="{04BF7A42-6FA1-455C-BE9B-1A6E5B3635E6}" sibTransId="{26A34B14-B681-47F1-A00D-DEE840E172E2}"/>
    <dgm:cxn modelId="{4F219290-DF6A-4E82-BA70-DB8D8320F8A2}" type="presOf" srcId="{B95B3605-050F-4FC8-9EF8-322C25FD7BB7}" destId="{14F415F7-E854-4A97-AF97-A624D2BD33F8}" srcOrd="0" destOrd="0" presId="urn:microsoft.com/office/officeart/2005/8/layout/chevron1"/>
    <dgm:cxn modelId="{622F4924-A1DE-4AF5-9414-651D221262B2}" type="presParOf" srcId="{FAB33536-5BFB-4001-B00F-32E1C0076400}" destId="{37A60F91-7B69-4307-8132-2388AC579AD2}" srcOrd="0" destOrd="0" presId="urn:microsoft.com/office/officeart/2005/8/layout/chevron1"/>
    <dgm:cxn modelId="{E45B21CF-90CB-4B97-B6DC-469CF8B5D54B}" type="presParOf" srcId="{FAB33536-5BFB-4001-B00F-32E1C0076400}" destId="{D5EB97AD-5CA9-48C1-BCBA-6842819A9BFE}" srcOrd="1" destOrd="0" presId="urn:microsoft.com/office/officeart/2005/8/layout/chevron1"/>
    <dgm:cxn modelId="{044BE646-8E64-4D2F-8A4E-4E1E3E6EE023}" type="presParOf" srcId="{FAB33536-5BFB-4001-B00F-32E1C0076400}" destId="{361C8952-FE35-45A0-90FD-13E977D0B547}" srcOrd="2" destOrd="0" presId="urn:microsoft.com/office/officeart/2005/8/layout/chevron1"/>
    <dgm:cxn modelId="{89E2275B-6B12-4EFF-95EA-24401ECAE52B}" type="presParOf" srcId="{FAB33536-5BFB-4001-B00F-32E1C0076400}" destId="{DC4F90BD-8CDD-4D3B-866A-8C4F3ACED272}" srcOrd="3" destOrd="0" presId="urn:microsoft.com/office/officeart/2005/8/layout/chevron1"/>
    <dgm:cxn modelId="{90281614-7B76-4795-8244-71A94D5BF99E}" type="presParOf" srcId="{FAB33536-5BFB-4001-B00F-32E1C0076400}" destId="{D7F152DB-E416-4933-9F72-6BB1F5A2A57D}" srcOrd="4" destOrd="0" presId="urn:microsoft.com/office/officeart/2005/8/layout/chevron1"/>
    <dgm:cxn modelId="{B42DB27D-215E-47DD-8DD7-951E2529478F}" type="presParOf" srcId="{FAB33536-5BFB-4001-B00F-32E1C0076400}" destId="{410DFC6A-9DC6-4446-B32D-EFB7A7447F3B}" srcOrd="5" destOrd="0" presId="urn:microsoft.com/office/officeart/2005/8/layout/chevron1"/>
    <dgm:cxn modelId="{F9FA8597-C7DD-423C-BB7F-30463C7B2595}" type="presParOf" srcId="{FAB33536-5BFB-4001-B00F-32E1C0076400}" destId="{14F415F7-E854-4A97-AF97-A624D2BD33F8}" srcOrd="6" destOrd="0" presId="urn:microsoft.com/office/officeart/2005/8/layout/chevron1"/>
    <dgm:cxn modelId="{C0F2933B-73EE-4863-B72D-B22A6DDBFED2}" type="presParOf" srcId="{FAB33536-5BFB-4001-B00F-32E1C0076400}" destId="{58A9AAB3-8F0C-400E-9333-FB47C2D1F553}" srcOrd="7" destOrd="0" presId="urn:microsoft.com/office/officeart/2005/8/layout/chevron1"/>
    <dgm:cxn modelId="{89D1B621-98AD-42A6-A8DC-C50DD2C49784}" type="presParOf" srcId="{FAB33536-5BFB-4001-B00F-32E1C0076400}" destId="{2DA42989-401E-461F-8ACF-1BEAC9622F13}" srcOrd="8" destOrd="0" presId="urn:microsoft.com/office/officeart/2005/8/layout/chevron1"/>
    <dgm:cxn modelId="{1740584F-83B8-4A27-B3B9-5D4A4FC259E2}" type="presParOf" srcId="{FAB33536-5BFB-4001-B00F-32E1C0076400}" destId="{6B53DB13-6F8D-4CA8-9228-E373FCC3798C}" srcOrd="9" destOrd="0" presId="urn:microsoft.com/office/officeart/2005/8/layout/chevron1"/>
    <dgm:cxn modelId="{F7C04A34-6A18-4EBC-B671-5BE8D7696462}" type="presParOf" srcId="{FAB33536-5BFB-4001-B00F-32E1C0076400}" destId="{D5FD60A5-01B9-478E-AD44-8822B05A1FF9}" srcOrd="10" destOrd="0" presId="urn:microsoft.com/office/officeart/2005/8/layout/chevron1"/>
    <dgm:cxn modelId="{6B705390-6168-4E52-9423-A3AE7B6413B0}" type="presParOf" srcId="{FAB33536-5BFB-4001-B00F-32E1C0076400}" destId="{77C5D08B-CE7F-4AFB-B6F5-35D7710E629E}" srcOrd="11" destOrd="0" presId="urn:microsoft.com/office/officeart/2005/8/layout/chevron1"/>
    <dgm:cxn modelId="{CEDAE475-57DF-4E5E-9F24-2E7E06B21069}" type="presParOf" srcId="{FAB33536-5BFB-4001-B00F-32E1C0076400}" destId="{54E654B4-A95F-416A-A4CA-2AA2ECDE21FA}" srcOrd="12" destOrd="0" presId="urn:microsoft.com/office/officeart/2005/8/layout/chevron1"/>
    <dgm:cxn modelId="{0E5B6C01-EF5F-457B-A942-43E8E956ACF1}" type="presParOf" srcId="{FAB33536-5BFB-4001-B00F-32E1C0076400}" destId="{5F7427B5-5F8F-4FC1-8C3D-A5F00EB8FE9D}" srcOrd="13" destOrd="0" presId="urn:microsoft.com/office/officeart/2005/8/layout/chevron1"/>
    <dgm:cxn modelId="{CA23CE0D-ACCE-4BA8-86A1-79CF0651C4A1}" type="presParOf" srcId="{FAB33536-5BFB-4001-B00F-32E1C0076400}" destId="{222E6889-CF21-49BC-A246-3191CC42115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D886A-87BB-4B4E-B6AB-B609942632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69B279-8F6B-4748-A39C-DCEF55B1DD4C}">
      <dgm:prSet phldrT="[Text]"/>
      <dgm:spPr/>
      <dgm:t>
        <a:bodyPr/>
        <a:lstStyle/>
        <a:p>
          <a:r>
            <a:rPr lang="fa-IR" dirty="0" smtClean="0"/>
            <a:t>1358</a:t>
          </a:r>
          <a:endParaRPr lang="en-US" dirty="0"/>
        </a:p>
      </dgm:t>
    </dgm:pt>
    <dgm:pt modelId="{D1EC628C-999B-4B2D-BF14-23BD6802FC03}" type="parTrans" cxnId="{74BDD5A1-F414-429C-AAB0-7A2D3EA04C1E}">
      <dgm:prSet/>
      <dgm:spPr/>
      <dgm:t>
        <a:bodyPr/>
        <a:lstStyle/>
        <a:p>
          <a:endParaRPr lang="en-US"/>
        </a:p>
      </dgm:t>
    </dgm:pt>
    <dgm:pt modelId="{C7A37DE1-81C5-4630-9707-56E28BB80C32}" type="sibTrans" cxnId="{74BDD5A1-F414-429C-AAB0-7A2D3EA04C1E}">
      <dgm:prSet/>
      <dgm:spPr/>
      <dgm:t>
        <a:bodyPr/>
        <a:lstStyle/>
        <a:p>
          <a:endParaRPr lang="en-US"/>
        </a:p>
      </dgm:t>
    </dgm:pt>
    <dgm:pt modelId="{5BC1C10C-CA74-4460-8B67-BEE8F3FE2F57}">
      <dgm:prSet phldrT="[Text]"/>
      <dgm:spPr/>
      <dgm:t>
        <a:bodyPr/>
        <a:lstStyle/>
        <a:p>
          <a:r>
            <a:rPr lang="fa-IR" dirty="0" smtClean="0"/>
            <a:t>1368</a:t>
          </a:r>
          <a:endParaRPr lang="en-US" dirty="0"/>
        </a:p>
      </dgm:t>
    </dgm:pt>
    <dgm:pt modelId="{7E39587C-F3D9-48B5-9558-45615FC58A3F}" type="sibTrans" cxnId="{5AAAD270-6D34-4BC6-8AB7-FB81367C3975}">
      <dgm:prSet/>
      <dgm:spPr/>
      <dgm:t>
        <a:bodyPr/>
        <a:lstStyle/>
        <a:p>
          <a:endParaRPr lang="en-US"/>
        </a:p>
      </dgm:t>
    </dgm:pt>
    <dgm:pt modelId="{E23FD122-9F36-44C9-B232-4EE2C15E6222}" type="parTrans" cxnId="{5AAAD270-6D34-4BC6-8AB7-FB81367C3975}">
      <dgm:prSet/>
      <dgm:spPr/>
      <dgm:t>
        <a:bodyPr/>
        <a:lstStyle/>
        <a:p>
          <a:endParaRPr lang="en-US"/>
        </a:p>
      </dgm:t>
    </dgm:pt>
    <dgm:pt modelId="{AC1865CB-84A0-45D2-BBD9-0A7103B2FB3B}">
      <dgm:prSet phldrT="[Text]"/>
      <dgm:spPr/>
      <dgm:t>
        <a:bodyPr/>
        <a:lstStyle/>
        <a:p>
          <a:r>
            <a:rPr lang="fa-IR" dirty="0" smtClean="0"/>
            <a:t>1365</a:t>
          </a:r>
          <a:endParaRPr lang="en-US" dirty="0"/>
        </a:p>
      </dgm:t>
    </dgm:pt>
    <dgm:pt modelId="{26DBC5AC-EA90-40AF-A7CA-29A057BBA803}" type="sibTrans" cxnId="{53DDD188-87A9-4C65-9777-292C89A1DEB5}">
      <dgm:prSet/>
      <dgm:spPr/>
      <dgm:t>
        <a:bodyPr/>
        <a:lstStyle/>
        <a:p>
          <a:endParaRPr lang="en-US"/>
        </a:p>
      </dgm:t>
    </dgm:pt>
    <dgm:pt modelId="{7C5BADB0-1A0D-43F8-B098-BD1F3D9924F4}" type="parTrans" cxnId="{53DDD188-87A9-4C65-9777-292C89A1DEB5}">
      <dgm:prSet/>
      <dgm:spPr/>
      <dgm:t>
        <a:bodyPr/>
        <a:lstStyle/>
        <a:p>
          <a:endParaRPr lang="en-US"/>
        </a:p>
      </dgm:t>
    </dgm:pt>
    <dgm:pt modelId="{B95B3605-050F-4FC8-9EF8-322C25FD7BB7}">
      <dgm:prSet phldrT="[Text]"/>
      <dgm:spPr/>
      <dgm:t>
        <a:bodyPr/>
        <a:lstStyle/>
        <a:p>
          <a:r>
            <a:rPr lang="fa-IR" dirty="0" smtClean="0"/>
            <a:t>1370</a:t>
          </a:r>
          <a:endParaRPr lang="en-US" dirty="0"/>
        </a:p>
      </dgm:t>
    </dgm:pt>
    <dgm:pt modelId="{64D30BDD-57CB-4027-BC4F-7514D6BB2736}" type="parTrans" cxnId="{FC488343-527E-4B44-B2B9-5F91669CD72A}">
      <dgm:prSet/>
      <dgm:spPr/>
      <dgm:t>
        <a:bodyPr/>
        <a:lstStyle/>
        <a:p>
          <a:endParaRPr lang="en-US"/>
        </a:p>
      </dgm:t>
    </dgm:pt>
    <dgm:pt modelId="{0E85D263-9B0E-497E-81ED-108934D15DB9}" type="sibTrans" cxnId="{FC488343-527E-4B44-B2B9-5F91669CD72A}">
      <dgm:prSet/>
      <dgm:spPr/>
      <dgm:t>
        <a:bodyPr/>
        <a:lstStyle/>
        <a:p>
          <a:endParaRPr lang="en-US"/>
        </a:p>
      </dgm:t>
    </dgm:pt>
    <dgm:pt modelId="{4508F0D7-CC96-48BB-AA49-F7B586F81985}">
      <dgm:prSet phldrT="[Text]"/>
      <dgm:spPr/>
      <dgm:t>
        <a:bodyPr/>
        <a:lstStyle/>
        <a:p>
          <a:r>
            <a:rPr lang="fa-IR" dirty="0" smtClean="0"/>
            <a:t>1375</a:t>
          </a:r>
          <a:endParaRPr lang="en-US" dirty="0"/>
        </a:p>
      </dgm:t>
    </dgm:pt>
    <dgm:pt modelId="{AE3B1A89-1086-43FF-A8E0-161C5F9B9B31}" type="parTrans" cxnId="{B2F3E4AC-1226-4A18-AF86-B0E02C5AC77D}">
      <dgm:prSet/>
      <dgm:spPr/>
      <dgm:t>
        <a:bodyPr/>
        <a:lstStyle/>
        <a:p>
          <a:endParaRPr lang="en-US"/>
        </a:p>
      </dgm:t>
    </dgm:pt>
    <dgm:pt modelId="{4EAB0EC7-5C43-4902-B9E8-8D86C4B8D28A}" type="sibTrans" cxnId="{B2F3E4AC-1226-4A18-AF86-B0E02C5AC77D}">
      <dgm:prSet/>
      <dgm:spPr/>
      <dgm:t>
        <a:bodyPr/>
        <a:lstStyle/>
        <a:p>
          <a:endParaRPr lang="en-US"/>
        </a:p>
      </dgm:t>
    </dgm:pt>
    <dgm:pt modelId="{4EF8DFC7-80A7-4EC5-BD4A-BA633CD371FF}">
      <dgm:prSet phldrT="[Text]"/>
      <dgm:spPr/>
      <dgm:t>
        <a:bodyPr/>
        <a:lstStyle/>
        <a:p>
          <a:r>
            <a:rPr lang="fa-IR" dirty="0" smtClean="0"/>
            <a:t>1392</a:t>
          </a:r>
          <a:endParaRPr lang="en-US" dirty="0"/>
        </a:p>
      </dgm:t>
    </dgm:pt>
    <dgm:pt modelId="{379CCE7F-8563-423F-95BF-5627385102B3}" type="parTrans" cxnId="{016AF803-7418-41BD-B3BC-7480B0F37F4C}">
      <dgm:prSet/>
      <dgm:spPr/>
      <dgm:t>
        <a:bodyPr/>
        <a:lstStyle/>
        <a:p>
          <a:endParaRPr lang="en-US"/>
        </a:p>
      </dgm:t>
    </dgm:pt>
    <dgm:pt modelId="{40CE4352-51D6-4DB3-8301-F73C68E070F6}" type="sibTrans" cxnId="{016AF803-7418-41BD-B3BC-7480B0F37F4C}">
      <dgm:prSet/>
      <dgm:spPr/>
      <dgm:t>
        <a:bodyPr/>
        <a:lstStyle/>
        <a:p>
          <a:endParaRPr lang="en-US"/>
        </a:p>
      </dgm:t>
    </dgm:pt>
    <dgm:pt modelId="{3AB85132-D829-4525-B291-3298EB2FDA82}">
      <dgm:prSet phldrT="[Text]"/>
      <dgm:spPr/>
      <dgm:t>
        <a:bodyPr/>
        <a:lstStyle/>
        <a:p>
          <a:r>
            <a:rPr lang="fa-IR" dirty="0" smtClean="0"/>
            <a:t>1395</a:t>
          </a:r>
          <a:endParaRPr lang="en-US" dirty="0"/>
        </a:p>
      </dgm:t>
    </dgm:pt>
    <dgm:pt modelId="{04BF7A42-6FA1-455C-BE9B-1A6E5B3635E6}" type="parTrans" cxnId="{0D5AF38C-A3B0-4EEC-AD48-63D54F326314}">
      <dgm:prSet/>
      <dgm:spPr/>
      <dgm:t>
        <a:bodyPr/>
        <a:lstStyle/>
        <a:p>
          <a:endParaRPr lang="en-US"/>
        </a:p>
      </dgm:t>
    </dgm:pt>
    <dgm:pt modelId="{26A34B14-B681-47F1-A00D-DEE840E172E2}" type="sibTrans" cxnId="{0D5AF38C-A3B0-4EEC-AD48-63D54F326314}">
      <dgm:prSet/>
      <dgm:spPr/>
      <dgm:t>
        <a:bodyPr/>
        <a:lstStyle/>
        <a:p>
          <a:endParaRPr lang="en-US"/>
        </a:p>
      </dgm:t>
    </dgm:pt>
    <dgm:pt modelId="{3065AE49-77E4-429B-BD28-EED54917890C}">
      <dgm:prSet phldrT="[Text]"/>
      <dgm:spPr/>
      <dgm:t>
        <a:bodyPr/>
        <a:lstStyle/>
        <a:p>
          <a:r>
            <a:rPr lang="fa-IR" dirty="0" smtClean="0"/>
            <a:t>1397</a:t>
          </a:r>
          <a:endParaRPr lang="en-US" dirty="0"/>
        </a:p>
      </dgm:t>
    </dgm:pt>
    <dgm:pt modelId="{52534E34-CA58-46BE-B61B-EE7789A2F427}" type="parTrans" cxnId="{0E0EBEB4-7FC4-496F-9D7A-522AB213219E}">
      <dgm:prSet/>
      <dgm:spPr/>
      <dgm:t>
        <a:bodyPr/>
        <a:lstStyle/>
        <a:p>
          <a:endParaRPr lang="en-US"/>
        </a:p>
      </dgm:t>
    </dgm:pt>
    <dgm:pt modelId="{A3D326C5-F908-4D57-8BC4-E97F182F7288}" type="sibTrans" cxnId="{0E0EBEB4-7FC4-496F-9D7A-522AB213219E}">
      <dgm:prSet/>
      <dgm:spPr/>
      <dgm:t>
        <a:bodyPr/>
        <a:lstStyle/>
        <a:p>
          <a:endParaRPr lang="en-US"/>
        </a:p>
      </dgm:t>
    </dgm:pt>
    <dgm:pt modelId="{FAB33536-5BFB-4001-B00F-32E1C0076400}" type="pres">
      <dgm:prSet presAssocID="{CFFD886A-87BB-4B4E-B6AB-B609942632B6}" presName="Name0" presStyleCnt="0">
        <dgm:presLayoutVars>
          <dgm:dir/>
          <dgm:animLvl val="lvl"/>
          <dgm:resizeHandles val="exact"/>
        </dgm:presLayoutVars>
      </dgm:prSet>
      <dgm:spPr/>
    </dgm:pt>
    <dgm:pt modelId="{37A60F91-7B69-4307-8132-2388AC579AD2}" type="pres">
      <dgm:prSet presAssocID="{6869B279-8F6B-4748-A39C-DCEF55B1DD4C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B97AD-5CA9-48C1-BCBA-6842819A9BFE}" type="pres">
      <dgm:prSet presAssocID="{C7A37DE1-81C5-4630-9707-56E28BB80C32}" presName="parTxOnlySpace" presStyleCnt="0"/>
      <dgm:spPr/>
    </dgm:pt>
    <dgm:pt modelId="{361C8952-FE35-45A0-90FD-13E977D0B547}" type="pres">
      <dgm:prSet presAssocID="{AC1865CB-84A0-45D2-BBD9-0A7103B2FB3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F90BD-8CDD-4D3B-866A-8C4F3ACED272}" type="pres">
      <dgm:prSet presAssocID="{26DBC5AC-EA90-40AF-A7CA-29A057BBA803}" presName="parTxOnlySpace" presStyleCnt="0"/>
      <dgm:spPr/>
    </dgm:pt>
    <dgm:pt modelId="{D7F152DB-E416-4933-9F72-6BB1F5A2A57D}" type="pres">
      <dgm:prSet presAssocID="{5BC1C10C-CA74-4460-8B67-BEE8F3FE2F57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FC6A-9DC6-4446-B32D-EFB7A7447F3B}" type="pres">
      <dgm:prSet presAssocID="{7E39587C-F3D9-48B5-9558-45615FC58A3F}" presName="parTxOnlySpace" presStyleCnt="0"/>
      <dgm:spPr/>
    </dgm:pt>
    <dgm:pt modelId="{14F415F7-E854-4A97-AF97-A624D2BD33F8}" type="pres">
      <dgm:prSet presAssocID="{B95B3605-050F-4FC8-9EF8-322C25FD7BB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A9AAB3-8F0C-400E-9333-FB47C2D1F553}" type="pres">
      <dgm:prSet presAssocID="{0E85D263-9B0E-497E-81ED-108934D15DB9}" presName="parTxOnlySpace" presStyleCnt="0"/>
      <dgm:spPr/>
    </dgm:pt>
    <dgm:pt modelId="{2DA42989-401E-461F-8ACF-1BEAC9622F13}" type="pres">
      <dgm:prSet presAssocID="{4508F0D7-CC96-48BB-AA49-F7B586F8198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53DB13-6F8D-4CA8-9228-E373FCC3798C}" type="pres">
      <dgm:prSet presAssocID="{4EAB0EC7-5C43-4902-B9E8-8D86C4B8D28A}" presName="parTxOnlySpace" presStyleCnt="0"/>
      <dgm:spPr/>
    </dgm:pt>
    <dgm:pt modelId="{D5FD60A5-01B9-478E-AD44-8822B05A1FF9}" type="pres">
      <dgm:prSet presAssocID="{4EF8DFC7-80A7-4EC5-BD4A-BA633CD371FF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C5D08B-CE7F-4AFB-B6F5-35D7710E629E}" type="pres">
      <dgm:prSet presAssocID="{40CE4352-51D6-4DB3-8301-F73C68E070F6}" presName="parTxOnlySpace" presStyleCnt="0"/>
      <dgm:spPr/>
    </dgm:pt>
    <dgm:pt modelId="{54E654B4-A95F-416A-A4CA-2AA2ECDE21FA}" type="pres">
      <dgm:prSet presAssocID="{3AB85132-D829-4525-B291-3298EB2FDA8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7427B5-5F8F-4FC1-8C3D-A5F00EB8FE9D}" type="pres">
      <dgm:prSet presAssocID="{26A34B14-B681-47F1-A00D-DEE840E172E2}" presName="parTxOnlySpace" presStyleCnt="0"/>
      <dgm:spPr/>
    </dgm:pt>
    <dgm:pt modelId="{222E6889-CF21-49BC-A246-3191CC421150}" type="pres">
      <dgm:prSet presAssocID="{3065AE49-77E4-429B-BD28-EED54917890C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FE1BAB7-1F49-4206-943F-DE51EA98F14E}" type="presOf" srcId="{3065AE49-77E4-429B-BD28-EED54917890C}" destId="{222E6889-CF21-49BC-A246-3191CC421150}" srcOrd="0" destOrd="0" presId="urn:microsoft.com/office/officeart/2005/8/layout/chevron1"/>
    <dgm:cxn modelId="{0E0EBEB4-7FC4-496F-9D7A-522AB213219E}" srcId="{CFFD886A-87BB-4B4E-B6AB-B609942632B6}" destId="{3065AE49-77E4-429B-BD28-EED54917890C}" srcOrd="7" destOrd="0" parTransId="{52534E34-CA58-46BE-B61B-EE7789A2F427}" sibTransId="{A3D326C5-F908-4D57-8BC4-E97F182F7288}"/>
    <dgm:cxn modelId="{C07DF823-82DA-4134-902E-8800266E5F42}" type="presOf" srcId="{AC1865CB-84A0-45D2-BBD9-0A7103B2FB3B}" destId="{361C8952-FE35-45A0-90FD-13E977D0B547}" srcOrd="0" destOrd="0" presId="urn:microsoft.com/office/officeart/2005/8/layout/chevron1"/>
    <dgm:cxn modelId="{016AF803-7418-41BD-B3BC-7480B0F37F4C}" srcId="{CFFD886A-87BB-4B4E-B6AB-B609942632B6}" destId="{4EF8DFC7-80A7-4EC5-BD4A-BA633CD371FF}" srcOrd="5" destOrd="0" parTransId="{379CCE7F-8563-423F-95BF-5627385102B3}" sibTransId="{40CE4352-51D6-4DB3-8301-F73C68E070F6}"/>
    <dgm:cxn modelId="{1DF4236E-F4BF-4D53-8354-DD7D6B26DF35}" type="presOf" srcId="{CFFD886A-87BB-4B4E-B6AB-B609942632B6}" destId="{FAB33536-5BFB-4001-B00F-32E1C0076400}" srcOrd="0" destOrd="0" presId="urn:microsoft.com/office/officeart/2005/8/layout/chevron1"/>
    <dgm:cxn modelId="{FC488343-527E-4B44-B2B9-5F91669CD72A}" srcId="{CFFD886A-87BB-4B4E-B6AB-B609942632B6}" destId="{B95B3605-050F-4FC8-9EF8-322C25FD7BB7}" srcOrd="3" destOrd="0" parTransId="{64D30BDD-57CB-4027-BC4F-7514D6BB2736}" sibTransId="{0E85D263-9B0E-497E-81ED-108934D15DB9}"/>
    <dgm:cxn modelId="{37F7F72E-E721-41EC-B9BD-D65FB0BF8B3F}" type="presOf" srcId="{5BC1C10C-CA74-4460-8B67-BEE8F3FE2F57}" destId="{D7F152DB-E416-4933-9F72-6BB1F5A2A57D}" srcOrd="0" destOrd="0" presId="urn:microsoft.com/office/officeart/2005/8/layout/chevron1"/>
    <dgm:cxn modelId="{DA43FABA-3AEF-404E-883F-74C716D54382}" type="presOf" srcId="{B95B3605-050F-4FC8-9EF8-322C25FD7BB7}" destId="{14F415F7-E854-4A97-AF97-A624D2BD33F8}" srcOrd="0" destOrd="0" presId="urn:microsoft.com/office/officeart/2005/8/layout/chevron1"/>
    <dgm:cxn modelId="{AE536EE0-0978-45F9-9770-15B591A49C64}" type="presOf" srcId="{4EF8DFC7-80A7-4EC5-BD4A-BA633CD371FF}" destId="{D5FD60A5-01B9-478E-AD44-8822B05A1FF9}" srcOrd="0" destOrd="0" presId="urn:microsoft.com/office/officeart/2005/8/layout/chevron1"/>
    <dgm:cxn modelId="{092AE4FC-4BE8-4228-99B6-CD1E59920E70}" type="presOf" srcId="{6869B279-8F6B-4748-A39C-DCEF55B1DD4C}" destId="{37A60F91-7B69-4307-8132-2388AC579AD2}" srcOrd="0" destOrd="0" presId="urn:microsoft.com/office/officeart/2005/8/layout/chevron1"/>
    <dgm:cxn modelId="{53DDD188-87A9-4C65-9777-292C89A1DEB5}" srcId="{CFFD886A-87BB-4B4E-B6AB-B609942632B6}" destId="{AC1865CB-84A0-45D2-BBD9-0A7103B2FB3B}" srcOrd="1" destOrd="0" parTransId="{7C5BADB0-1A0D-43F8-B098-BD1F3D9924F4}" sibTransId="{26DBC5AC-EA90-40AF-A7CA-29A057BBA803}"/>
    <dgm:cxn modelId="{98CA0338-BC81-4465-AB2C-F3DEF028AC9E}" type="presOf" srcId="{3AB85132-D829-4525-B291-3298EB2FDA82}" destId="{54E654B4-A95F-416A-A4CA-2AA2ECDE21FA}" srcOrd="0" destOrd="0" presId="urn:microsoft.com/office/officeart/2005/8/layout/chevron1"/>
    <dgm:cxn modelId="{74BDD5A1-F414-429C-AAB0-7A2D3EA04C1E}" srcId="{CFFD886A-87BB-4B4E-B6AB-B609942632B6}" destId="{6869B279-8F6B-4748-A39C-DCEF55B1DD4C}" srcOrd="0" destOrd="0" parTransId="{D1EC628C-999B-4B2D-BF14-23BD6802FC03}" sibTransId="{C7A37DE1-81C5-4630-9707-56E28BB80C32}"/>
    <dgm:cxn modelId="{CDC4ABCB-3FF0-4AF5-A4F7-14A486A45CDC}" type="presOf" srcId="{4508F0D7-CC96-48BB-AA49-F7B586F81985}" destId="{2DA42989-401E-461F-8ACF-1BEAC9622F13}" srcOrd="0" destOrd="0" presId="urn:microsoft.com/office/officeart/2005/8/layout/chevron1"/>
    <dgm:cxn modelId="{B2F3E4AC-1226-4A18-AF86-B0E02C5AC77D}" srcId="{CFFD886A-87BB-4B4E-B6AB-B609942632B6}" destId="{4508F0D7-CC96-48BB-AA49-F7B586F81985}" srcOrd="4" destOrd="0" parTransId="{AE3B1A89-1086-43FF-A8E0-161C5F9B9B31}" sibTransId="{4EAB0EC7-5C43-4902-B9E8-8D86C4B8D28A}"/>
    <dgm:cxn modelId="{5AAAD270-6D34-4BC6-8AB7-FB81367C3975}" srcId="{CFFD886A-87BB-4B4E-B6AB-B609942632B6}" destId="{5BC1C10C-CA74-4460-8B67-BEE8F3FE2F57}" srcOrd="2" destOrd="0" parTransId="{E23FD122-9F36-44C9-B232-4EE2C15E6222}" sibTransId="{7E39587C-F3D9-48B5-9558-45615FC58A3F}"/>
    <dgm:cxn modelId="{0D5AF38C-A3B0-4EEC-AD48-63D54F326314}" srcId="{CFFD886A-87BB-4B4E-B6AB-B609942632B6}" destId="{3AB85132-D829-4525-B291-3298EB2FDA82}" srcOrd="6" destOrd="0" parTransId="{04BF7A42-6FA1-455C-BE9B-1A6E5B3635E6}" sibTransId="{26A34B14-B681-47F1-A00D-DEE840E172E2}"/>
    <dgm:cxn modelId="{3EEF75EF-DEDE-490F-A48B-CE3908CA51D3}" type="presParOf" srcId="{FAB33536-5BFB-4001-B00F-32E1C0076400}" destId="{37A60F91-7B69-4307-8132-2388AC579AD2}" srcOrd="0" destOrd="0" presId="urn:microsoft.com/office/officeart/2005/8/layout/chevron1"/>
    <dgm:cxn modelId="{11B635A0-DBDC-42B7-9E20-407CA9F1A60F}" type="presParOf" srcId="{FAB33536-5BFB-4001-B00F-32E1C0076400}" destId="{D5EB97AD-5CA9-48C1-BCBA-6842819A9BFE}" srcOrd="1" destOrd="0" presId="urn:microsoft.com/office/officeart/2005/8/layout/chevron1"/>
    <dgm:cxn modelId="{9D115090-2DF6-4808-AEE8-23FD26FD00FA}" type="presParOf" srcId="{FAB33536-5BFB-4001-B00F-32E1C0076400}" destId="{361C8952-FE35-45A0-90FD-13E977D0B547}" srcOrd="2" destOrd="0" presId="urn:microsoft.com/office/officeart/2005/8/layout/chevron1"/>
    <dgm:cxn modelId="{F5FA4E30-3D5A-4DC0-92A1-E13E8823C692}" type="presParOf" srcId="{FAB33536-5BFB-4001-B00F-32E1C0076400}" destId="{DC4F90BD-8CDD-4D3B-866A-8C4F3ACED272}" srcOrd="3" destOrd="0" presId="urn:microsoft.com/office/officeart/2005/8/layout/chevron1"/>
    <dgm:cxn modelId="{59FB516B-DD47-4C7B-8465-3D76ED5FFE54}" type="presParOf" srcId="{FAB33536-5BFB-4001-B00F-32E1C0076400}" destId="{D7F152DB-E416-4933-9F72-6BB1F5A2A57D}" srcOrd="4" destOrd="0" presId="urn:microsoft.com/office/officeart/2005/8/layout/chevron1"/>
    <dgm:cxn modelId="{47A9FF92-7FCC-4943-9F4F-8E9F4D35BC2A}" type="presParOf" srcId="{FAB33536-5BFB-4001-B00F-32E1C0076400}" destId="{410DFC6A-9DC6-4446-B32D-EFB7A7447F3B}" srcOrd="5" destOrd="0" presId="urn:microsoft.com/office/officeart/2005/8/layout/chevron1"/>
    <dgm:cxn modelId="{94B838BD-20B1-4F81-B4F9-B25F65714618}" type="presParOf" srcId="{FAB33536-5BFB-4001-B00F-32E1C0076400}" destId="{14F415F7-E854-4A97-AF97-A624D2BD33F8}" srcOrd="6" destOrd="0" presId="urn:microsoft.com/office/officeart/2005/8/layout/chevron1"/>
    <dgm:cxn modelId="{0A5C7B66-6508-48D2-935B-DB89BF3BFC99}" type="presParOf" srcId="{FAB33536-5BFB-4001-B00F-32E1C0076400}" destId="{58A9AAB3-8F0C-400E-9333-FB47C2D1F553}" srcOrd="7" destOrd="0" presId="urn:microsoft.com/office/officeart/2005/8/layout/chevron1"/>
    <dgm:cxn modelId="{1AB08AB0-86C0-4904-9537-DB2C201512F8}" type="presParOf" srcId="{FAB33536-5BFB-4001-B00F-32E1C0076400}" destId="{2DA42989-401E-461F-8ACF-1BEAC9622F13}" srcOrd="8" destOrd="0" presId="urn:microsoft.com/office/officeart/2005/8/layout/chevron1"/>
    <dgm:cxn modelId="{5003C43A-4E0D-4C66-9132-EF27834DB6CC}" type="presParOf" srcId="{FAB33536-5BFB-4001-B00F-32E1C0076400}" destId="{6B53DB13-6F8D-4CA8-9228-E373FCC3798C}" srcOrd="9" destOrd="0" presId="urn:microsoft.com/office/officeart/2005/8/layout/chevron1"/>
    <dgm:cxn modelId="{ADD472B8-6C4E-4A42-9B99-5267F248FCAD}" type="presParOf" srcId="{FAB33536-5BFB-4001-B00F-32E1C0076400}" destId="{D5FD60A5-01B9-478E-AD44-8822B05A1FF9}" srcOrd="10" destOrd="0" presId="urn:microsoft.com/office/officeart/2005/8/layout/chevron1"/>
    <dgm:cxn modelId="{C4841417-E142-432E-8768-957E6210C7D8}" type="presParOf" srcId="{FAB33536-5BFB-4001-B00F-32E1C0076400}" destId="{77C5D08B-CE7F-4AFB-B6F5-35D7710E629E}" srcOrd="11" destOrd="0" presId="urn:microsoft.com/office/officeart/2005/8/layout/chevron1"/>
    <dgm:cxn modelId="{A1FFBC30-C804-45F7-A0B0-CAB30942585E}" type="presParOf" srcId="{FAB33536-5BFB-4001-B00F-32E1C0076400}" destId="{54E654B4-A95F-416A-A4CA-2AA2ECDE21FA}" srcOrd="12" destOrd="0" presId="urn:microsoft.com/office/officeart/2005/8/layout/chevron1"/>
    <dgm:cxn modelId="{11501668-C45E-420B-8338-013D09D3E8BE}" type="presParOf" srcId="{FAB33536-5BFB-4001-B00F-32E1C0076400}" destId="{5F7427B5-5F8F-4FC1-8C3D-A5F00EB8FE9D}" srcOrd="13" destOrd="0" presId="urn:microsoft.com/office/officeart/2005/8/layout/chevron1"/>
    <dgm:cxn modelId="{9564E53A-D3DC-4174-851D-85A2275701E7}" type="presParOf" srcId="{FAB33536-5BFB-4001-B00F-32E1C0076400}" destId="{222E6889-CF21-49BC-A246-3191CC42115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F91-7B69-4307-8132-2388AC579AD2}">
      <dsp:nvSpPr>
        <dsp:cNvPr id="0" name=""/>
        <dsp:cNvSpPr/>
      </dsp:nvSpPr>
      <dsp:spPr>
        <a:xfrm>
          <a:off x="849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1358</a:t>
          </a:r>
          <a:endParaRPr lang="en-US" sz="2500" kern="1200" dirty="0"/>
        </a:p>
      </dsp:txBody>
      <dsp:txXfrm>
        <a:off x="273244" y="3042305"/>
        <a:ext cx="817183" cy="544789"/>
      </dsp:txXfrm>
    </dsp:sp>
    <dsp:sp modelId="{361C8952-FE35-45A0-90FD-13E977D0B547}">
      <dsp:nvSpPr>
        <dsp:cNvPr id="0" name=""/>
        <dsp:cNvSpPr/>
      </dsp:nvSpPr>
      <dsp:spPr>
        <a:xfrm>
          <a:off x="122662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1362</a:t>
          </a:r>
          <a:endParaRPr lang="en-US" sz="2500" kern="1200" dirty="0"/>
        </a:p>
      </dsp:txBody>
      <dsp:txXfrm>
        <a:off x="1499020" y="3042305"/>
        <a:ext cx="817183" cy="544789"/>
      </dsp:txXfrm>
    </dsp:sp>
    <dsp:sp modelId="{D7F152DB-E416-4933-9F72-6BB1F5A2A57D}">
      <dsp:nvSpPr>
        <dsp:cNvPr id="0" name=""/>
        <dsp:cNvSpPr/>
      </dsp:nvSpPr>
      <dsp:spPr>
        <a:xfrm>
          <a:off x="2452400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1368</a:t>
          </a:r>
          <a:endParaRPr lang="en-US" sz="2500" kern="1200" dirty="0"/>
        </a:p>
      </dsp:txBody>
      <dsp:txXfrm>
        <a:off x="2724795" y="3042305"/>
        <a:ext cx="817183" cy="544789"/>
      </dsp:txXfrm>
    </dsp:sp>
    <dsp:sp modelId="{14F415F7-E854-4A97-AF97-A624D2BD33F8}">
      <dsp:nvSpPr>
        <dsp:cNvPr id="0" name=""/>
        <dsp:cNvSpPr/>
      </dsp:nvSpPr>
      <dsp:spPr>
        <a:xfrm>
          <a:off x="367817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1372</a:t>
          </a:r>
          <a:endParaRPr lang="en-US" sz="2500" kern="1200" dirty="0"/>
        </a:p>
      </dsp:txBody>
      <dsp:txXfrm>
        <a:off x="3950570" y="3042305"/>
        <a:ext cx="817183" cy="544789"/>
      </dsp:txXfrm>
    </dsp:sp>
    <dsp:sp modelId="{2DA42989-401E-461F-8ACF-1BEAC9622F13}">
      <dsp:nvSpPr>
        <dsp:cNvPr id="0" name=""/>
        <dsp:cNvSpPr/>
      </dsp:nvSpPr>
      <dsp:spPr>
        <a:xfrm>
          <a:off x="4903951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1378</a:t>
          </a:r>
          <a:endParaRPr lang="en-US" sz="2500" kern="1200" dirty="0"/>
        </a:p>
      </dsp:txBody>
      <dsp:txXfrm>
        <a:off x="5176346" y="3042305"/>
        <a:ext cx="817183" cy="544789"/>
      </dsp:txXfrm>
    </dsp:sp>
    <dsp:sp modelId="{D5FD60A5-01B9-478E-AD44-8822B05A1FF9}">
      <dsp:nvSpPr>
        <dsp:cNvPr id="0" name=""/>
        <dsp:cNvSpPr/>
      </dsp:nvSpPr>
      <dsp:spPr>
        <a:xfrm>
          <a:off x="6129726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1392</a:t>
          </a:r>
          <a:endParaRPr lang="en-US" sz="2500" kern="1200" dirty="0"/>
        </a:p>
      </dsp:txBody>
      <dsp:txXfrm>
        <a:off x="6402121" y="3042305"/>
        <a:ext cx="817183" cy="544789"/>
      </dsp:txXfrm>
    </dsp:sp>
    <dsp:sp modelId="{54E654B4-A95F-416A-A4CA-2AA2ECDE21FA}">
      <dsp:nvSpPr>
        <dsp:cNvPr id="0" name=""/>
        <dsp:cNvSpPr/>
      </dsp:nvSpPr>
      <dsp:spPr>
        <a:xfrm>
          <a:off x="7355502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1395</a:t>
          </a:r>
          <a:endParaRPr lang="en-US" sz="2500" kern="1200" dirty="0"/>
        </a:p>
      </dsp:txBody>
      <dsp:txXfrm>
        <a:off x="7627897" y="3042305"/>
        <a:ext cx="817183" cy="544789"/>
      </dsp:txXfrm>
    </dsp:sp>
    <dsp:sp modelId="{222E6889-CF21-49BC-A246-3191CC421150}">
      <dsp:nvSpPr>
        <dsp:cNvPr id="0" name=""/>
        <dsp:cNvSpPr/>
      </dsp:nvSpPr>
      <dsp:spPr>
        <a:xfrm>
          <a:off x="8581277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1397</a:t>
          </a:r>
          <a:endParaRPr lang="en-US" sz="2500" kern="1200" dirty="0"/>
        </a:p>
      </dsp:txBody>
      <dsp:txXfrm>
        <a:off x="8853672" y="3042305"/>
        <a:ext cx="817183" cy="544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F91-7B69-4307-8132-2388AC579AD2}">
      <dsp:nvSpPr>
        <dsp:cNvPr id="0" name=""/>
        <dsp:cNvSpPr/>
      </dsp:nvSpPr>
      <dsp:spPr>
        <a:xfrm>
          <a:off x="849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1358</a:t>
          </a:r>
          <a:endParaRPr lang="en-US" sz="2500" kern="1200" dirty="0"/>
        </a:p>
      </dsp:txBody>
      <dsp:txXfrm>
        <a:off x="273244" y="3042305"/>
        <a:ext cx="817183" cy="544789"/>
      </dsp:txXfrm>
    </dsp:sp>
    <dsp:sp modelId="{361C8952-FE35-45A0-90FD-13E977D0B547}">
      <dsp:nvSpPr>
        <dsp:cNvPr id="0" name=""/>
        <dsp:cNvSpPr/>
      </dsp:nvSpPr>
      <dsp:spPr>
        <a:xfrm>
          <a:off x="122662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1365</a:t>
          </a:r>
          <a:endParaRPr lang="en-US" sz="2500" kern="1200" dirty="0"/>
        </a:p>
      </dsp:txBody>
      <dsp:txXfrm>
        <a:off x="1499020" y="3042305"/>
        <a:ext cx="817183" cy="544789"/>
      </dsp:txXfrm>
    </dsp:sp>
    <dsp:sp modelId="{D7F152DB-E416-4933-9F72-6BB1F5A2A57D}">
      <dsp:nvSpPr>
        <dsp:cNvPr id="0" name=""/>
        <dsp:cNvSpPr/>
      </dsp:nvSpPr>
      <dsp:spPr>
        <a:xfrm>
          <a:off x="2452400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1368</a:t>
          </a:r>
          <a:endParaRPr lang="en-US" sz="2500" kern="1200" dirty="0"/>
        </a:p>
      </dsp:txBody>
      <dsp:txXfrm>
        <a:off x="2724795" y="3042305"/>
        <a:ext cx="817183" cy="544789"/>
      </dsp:txXfrm>
    </dsp:sp>
    <dsp:sp modelId="{14F415F7-E854-4A97-AF97-A624D2BD33F8}">
      <dsp:nvSpPr>
        <dsp:cNvPr id="0" name=""/>
        <dsp:cNvSpPr/>
      </dsp:nvSpPr>
      <dsp:spPr>
        <a:xfrm>
          <a:off x="367817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1370</a:t>
          </a:r>
          <a:endParaRPr lang="en-US" sz="2500" kern="1200" dirty="0"/>
        </a:p>
      </dsp:txBody>
      <dsp:txXfrm>
        <a:off x="3950570" y="3042305"/>
        <a:ext cx="817183" cy="544789"/>
      </dsp:txXfrm>
    </dsp:sp>
    <dsp:sp modelId="{2DA42989-401E-461F-8ACF-1BEAC9622F13}">
      <dsp:nvSpPr>
        <dsp:cNvPr id="0" name=""/>
        <dsp:cNvSpPr/>
      </dsp:nvSpPr>
      <dsp:spPr>
        <a:xfrm>
          <a:off x="4903951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1375</a:t>
          </a:r>
          <a:endParaRPr lang="en-US" sz="2500" kern="1200" dirty="0"/>
        </a:p>
      </dsp:txBody>
      <dsp:txXfrm>
        <a:off x="5176346" y="3042305"/>
        <a:ext cx="817183" cy="544789"/>
      </dsp:txXfrm>
    </dsp:sp>
    <dsp:sp modelId="{D5FD60A5-01B9-478E-AD44-8822B05A1FF9}">
      <dsp:nvSpPr>
        <dsp:cNvPr id="0" name=""/>
        <dsp:cNvSpPr/>
      </dsp:nvSpPr>
      <dsp:spPr>
        <a:xfrm>
          <a:off x="6129726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1392</a:t>
          </a:r>
          <a:endParaRPr lang="en-US" sz="2500" kern="1200" dirty="0"/>
        </a:p>
      </dsp:txBody>
      <dsp:txXfrm>
        <a:off x="6402121" y="3042305"/>
        <a:ext cx="817183" cy="544789"/>
      </dsp:txXfrm>
    </dsp:sp>
    <dsp:sp modelId="{54E654B4-A95F-416A-A4CA-2AA2ECDE21FA}">
      <dsp:nvSpPr>
        <dsp:cNvPr id="0" name=""/>
        <dsp:cNvSpPr/>
      </dsp:nvSpPr>
      <dsp:spPr>
        <a:xfrm>
          <a:off x="7355502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1395</a:t>
          </a:r>
          <a:endParaRPr lang="en-US" sz="2500" kern="1200" dirty="0"/>
        </a:p>
      </dsp:txBody>
      <dsp:txXfrm>
        <a:off x="7627897" y="3042305"/>
        <a:ext cx="817183" cy="544789"/>
      </dsp:txXfrm>
    </dsp:sp>
    <dsp:sp modelId="{222E6889-CF21-49BC-A246-3191CC421150}">
      <dsp:nvSpPr>
        <dsp:cNvPr id="0" name=""/>
        <dsp:cNvSpPr/>
      </dsp:nvSpPr>
      <dsp:spPr>
        <a:xfrm>
          <a:off x="8581277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1397</a:t>
          </a:r>
          <a:endParaRPr lang="en-US" sz="2500" kern="1200" dirty="0"/>
        </a:p>
      </dsp:txBody>
      <dsp:txXfrm>
        <a:off x="8853672" y="3042305"/>
        <a:ext cx="817183" cy="544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F91-7B69-4307-8132-2388AC579AD2}">
      <dsp:nvSpPr>
        <dsp:cNvPr id="0" name=""/>
        <dsp:cNvSpPr/>
      </dsp:nvSpPr>
      <dsp:spPr>
        <a:xfrm>
          <a:off x="849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1358</a:t>
          </a:r>
          <a:endParaRPr lang="en-US" sz="2500" kern="1200" dirty="0"/>
        </a:p>
      </dsp:txBody>
      <dsp:txXfrm>
        <a:off x="273244" y="3042305"/>
        <a:ext cx="817183" cy="544789"/>
      </dsp:txXfrm>
    </dsp:sp>
    <dsp:sp modelId="{361C8952-FE35-45A0-90FD-13E977D0B547}">
      <dsp:nvSpPr>
        <dsp:cNvPr id="0" name=""/>
        <dsp:cNvSpPr/>
      </dsp:nvSpPr>
      <dsp:spPr>
        <a:xfrm>
          <a:off x="122662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1365</a:t>
          </a:r>
          <a:endParaRPr lang="en-US" sz="2500" kern="1200" dirty="0"/>
        </a:p>
      </dsp:txBody>
      <dsp:txXfrm>
        <a:off x="1499020" y="3042305"/>
        <a:ext cx="817183" cy="544789"/>
      </dsp:txXfrm>
    </dsp:sp>
    <dsp:sp modelId="{D7F152DB-E416-4933-9F72-6BB1F5A2A57D}">
      <dsp:nvSpPr>
        <dsp:cNvPr id="0" name=""/>
        <dsp:cNvSpPr/>
      </dsp:nvSpPr>
      <dsp:spPr>
        <a:xfrm>
          <a:off x="2452400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1368</a:t>
          </a:r>
          <a:endParaRPr lang="en-US" sz="2500" kern="1200" dirty="0"/>
        </a:p>
      </dsp:txBody>
      <dsp:txXfrm>
        <a:off x="2724795" y="3042305"/>
        <a:ext cx="817183" cy="544789"/>
      </dsp:txXfrm>
    </dsp:sp>
    <dsp:sp modelId="{14F415F7-E854-4A97-AF97-A624D2BD33F8}">
      <dsp:nvSpPr>
        <dsp:cNvPr id="0" name=""/>
        <dsp:cNvSpPr/>
      </dsp:nvSpPr>
      <dsp:spPr>
        <a:xfrm>
          <a:off x="3678175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1370</a:t>
          </a:r>
          <a:endParaRPr lang="en-US" sz="2500" kern="1200" dirty="0"/>
        </a:p>
      </dsp:txBody>
      <dsp:txXfrm>
        <a:off x="3950570" y="3042305"/>
        <a:ext cx="817183" cy="544789"/>
      </dsp:txXfrm>
    </dsp:sp>
    <dsp:sp modelId="{2DA42989-401E-461F-8ACF-1BEAC9622F13}">
      <dsp:nvSpPr>
        <dsp:cNvPr id="0" name=""/>
        <dsp:cNvSpPr/>
      </dsp:nvSpPr>
      <dsp:spPr>
        <a:xfrm>
          <a:off x="4903951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1375</a:t>
          </a:r>
          <a:endParaRPr lang="en-US" sz="2500" kern="1200" dirty="0"/>
        </a:p>
      </dsp:txBody>
      <dsp:txXfrm>
        <a:off x="5176346" y="3042305"/>
        <a:ext cx="817183" cy="544789"/>
      </dsp:txXfrm>
    </dsp:sp>
    <dsp:sp modelId="{D5FD60A5-01B9-478E-AD44-8822B05A1FF9}">
      <dsp:nvSpPr>
        <dsp:cNvPr id="0" name=""/>
        <dsp:cNvSpPr/>
      </dsp:nvSpPr>
      <dsp:spPr>
        <a:xfrm>
          <a:off x="6129726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1392</a:t>
          </a:r>
          <a:endParaRPr lang="en-US" sz="2500" kern="1200" dirty="0"/>
        </a:p>
      </dsp:txBody>
      <dsp:txXfrm>
        <a:off x="6402121" y="3042305"/>
        <a:ext cx="817183" cy="544789"/>
      </dsp:txXfrm>
    </dsp:sp>
    <dsp:sp modelId="{54E654B4-A95F-416A-A4CA-2AA2ECDE21FA}">
      <dsp:nvSpPr>
        <dsp:cNvPr id="0" name=""/>
        <dsp:cNvSpPr/>
      </dsp:nvSpPr>
      <dsp:spPr>
        <a:xfrm>
          <a:off x="7355502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1395</a:t>
          </a:r>
          <a:endParaRPr lang="en-US" sz="2500" kern="1200" dirty="0"/>
        </a:p>
      </dsp:txBody>
      <dsp:txXfrm>
        <a:off x="7627897" y="3042305"/>
        <a:ext cx="817183" cy="544789"/>
      </dsp:txXfrm>
    </dsp:sp>
    <dsp:sp modelId="{222E6889-CF21-49BC-A246-3191CC421150}">
      <dsp:nvSpPr>
        <dsp:cNvPr id="0" name=""/>
        <dsp:cNvSpPr/>
      </dsp:nvSpPr>
      <dsp:spPr>
        <a:xfrm>
          <a:off x="8581277" y="3042305"/>
          <a:ext cx="1361972" cy="544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1397</a:t>
          </a:r>
          <a:endParaRPr lang="en-US" sz="2500" kern="1200" dirty="0"/>
        </a:p>
      </dsp:txBody>
      <dsp:txXfrm>
        <a:off x="8853672" y="3042305"/>
        <a:ext cx="817183" cy="54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18DC-1760-4FCE-92F2-A6CE9861E88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5F79-0CC6-4893-8FBC-8569EFD6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5F79-0CC6-4893-8FBC-8569EFD61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88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22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61454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15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4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6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3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4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13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9104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85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50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55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477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6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wmf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5900" y="-1625600"/>
            <a:ext cx="24384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87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417854"/>
              </p:ext>
            </p:extLst>
          </p:nvPr>
        </p:nvGraphicFramePr>
        <p:xfrm>
          <a:off x="1152525" y="923925"/>
          <a:ext cx="99441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7" y="3187395"/>
            <a:ext cx="727983" cy="17180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3886060"/>
            <a:ext cx="923925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3" y="2863039"/>
            <a:ext cx="725487" cy="951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6" y="4696603"/>
            <a:ext cx="862013" cy="862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71" y="3091146"/>
            <a:ext cx="856796" cy="786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12" y="4696603"/>
            <a:ext cx="908505" cy="9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8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586" y="4611654"/>
            <a:ext cx="1016673" cy="587560"/>
          </a:xfrm>
        </p:spPr>
        <p:txBody>
          <a:bodyPr/>
          <a:lstStyle/>
          <a:p>
            <a:r>
              <a:rPr lang="fa-IR" dirty="0" smtClean="0"/>
              <a:t>تولد</a:t>
            </a:r>
            <a:endParaRPr lang="en-US" dirty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669042217"/>
              </p:ext>
            </p:extLst>
          </p:nvPr>
        </p:nvGraphicFramePr>
        <p:xfrm>
          <a:off x="1130639" y="950753"/>
          <a:ext cx="99441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7" y="3187395"/>
            <a:ext cx="727983" cy="17180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3886060"/>
            <a:ext cx="923925" cy="685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3" y="2863039"/>
            <a:ext cx="725487" cy="9513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6" y="4696603"/>
            <a:ext cx="862013" cy="8620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71" y="3091146"/>
            <a:ext cx="856796" cy="7868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12" y="4696603"/>
            <a:ext cx="908505" cy="929511"/>
          </a:xfrm>
          <a:prstGeom prst="rect">
            <a:avLst/>
          </a:prstGeom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2456418" y="4725237"/>
            <a:ext cx="1016673" cy="587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اولين سال تحصيل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66342" y="3481290"/>
            <a:ext cx="1360919" cy="678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آموزش زبان انگليسي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778500" y="3481290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فارغ التحصيلي و آغاز اشتغال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547548" y="4725237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ورود به دانشگاه</a:t>
            </a: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216608" y="4725237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ازدواج كردن</a:t>
            </a:r>
            <a:endParaRPr 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468858" y="3259080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بچه دار شدن</a:t>
            </a:r>
            <a:endParaRPr lang="en-US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9751938" y="4620334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ارتقاي شغلي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18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50" cy="70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1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5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7575" y="0"/>
            <a:ext cx="17683778" cy="74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1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78586" y="4611654"/>
            <a:ext cx="1016673" cy="587560"/>
          </a:xfrm>
        </p:spPr>
        <p:txBody>
          <a:bodyPr/>
          <a:lstStyle/>
          <a:p>
            <a:r>
              <a:rPr lang="fa-IR" dirty="0" smtClean="0"/>
              <a:t>تولد</a:t>
            </a:r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9860909"/>
              </p:ext>
            </p:extLst>
          </p:nvPr>
        </p:nvGraphicFramePr>
        <p:xfrm>
          <a:off x="1195386" y="950150"/>
          <a:ext cx="99441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217" y="3187395"/>
            <a:ext cx="727983" cy="17180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3886060"/>
            <a:ext cx="923925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3" y="2863039"/>
            <a:ext cx="725487" cy="951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6" y="4696603"/>
            <a:ext cx="862013" cy="862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71" y="3091146"/>
            <a:ext cx="856796" cy="7868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12" y="4696603"/>
            <a:ext cx="908505" cy="929511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2456418" y="4725237"/>
            <a:ext cx="1016673" cy="587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اولين سال تحصيل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66342" y="3481290"/>
            <a:ext cx="1360919" cy="678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آموزش زبان انگليسي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778500" y="3481290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فارغ التحصيلي و آغاز اشتغال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47548" y="4725237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ورود به دانشگاه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216608" y="4725237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ازدواج كردن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468858" y="3259080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بچه دار شدن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751938" y="4620334"/>
            <a:ext cx="1555142" cy="67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ارتقاي شغلي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37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Graphic spid="20" grpId="0">
        <p:bldAsOne/>
      </p:bldGraphic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672</TotalTime>
  <Words>69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37</cp:revision>
  <dcterms:created xsi:type="dcterms:W3CDTF">2018-10-29T06:55:32Z</dcterms:created>
  <dcterms:modified xsi:type="dcterms:W3CDTF">2018-11-27T05:15:41Z</dcterms:modified>
</cp:coreProperties>
</file>