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9"/>
  </p:notesMasterIdLst>
  <p:sldIdLst>
    <p:sldId id="289" r:id="rId2"/>
    <p:sldId id="290" r:id="rId3"/>
    <p:sldId id="291" r:id="rId4"/>
    <p:sldId id="292" r:id="rId5"/>
    <p:sldId id="294" r:id="rId6"/>
    <p:sldId id="295" r:id="rId7"/>
    <p:sldId id="29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10" autoAdjust="0"/>
    <p:restoredTop sz="94660"/>
  </p:normalViewPr>
  <p:slideViewPr>
    <p:cSldViewPr snapToGrid="0">
      <p:cViewPr>
        <p:scale>
          <a:sx n="66" d="100"/>
          <a:sy n="66" d="100"/>
        </p:scale>
        <p:origin x="-1134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B018DC-1760-4FCE-92F2-A6CE9861E88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C5F79-0CC6-4893-8FBC-8569EFD61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90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98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9088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222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56145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9151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3004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903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196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943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347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013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8910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585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1506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3155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7747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extLst>
    <p:ext uri="{DCECCB84-F9BA-43D5-87BE-67443E8EF086}">
      <p15:sldGuideLst xmlns=""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186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E3E69-D210-45C0-AF66-5A21E5AC0E90}" type="datetimeFigureOut">
              <a:rPr lang="en-US" smtClean="0"/>
              <a:t>11/18/2018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E6B52-C19F-4D3E-ADB9-0977D067E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5062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809" r:id="rId12"/>
    <p:sldLayoutId id="2147483810" r:id="rId13"/>
    <p:sldLayoutId id="2147483811" r:id="rId14"/>
    <p:sldLayoutId id="2147483812" r:id="rId15"/>
    <p:sldLayoutId id="2147483813" r:id="rId16"/>
    <p:sldLayoutId id="2147483814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7098904" cy="72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5641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7228457" cy="726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4961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34007" y="3244138"/>
            <a:ext cx="1524001" cy="15240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5287517" y="3244138"/>
            <a:ext cx="1582057" cy="15820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6985687" y="4071453"/>
            <a:ext cx="14322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1803693" y="3244138"/>
            <a:ext cx="1524001" cy="152400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3624649" y="4071453"/>
            <a:ext cx="143220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7175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505"/>
            <a:ext cx="16344900" cy="689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33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82276" y="-3480346"/>
            <a:ext cx="33785176" cy="1425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08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921500" y="-1689100"/>
            <a:ext cx="24384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2050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64300" y="-1689100"/>
            <a:ext cx="24384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1341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672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user</cp:lastModifiedBy>
  <cp:revision>37</cp:revision>
  <dcterms:created xsi:type="dcterms:W3CDTF">2018-10-29T06:55:32Z</dcterms:created>
  <dcterms:modified xsi:type="dcterms:W3CDTF">2018-11-18T07:59:05Z</dcterms:modified>
</cp:coreProperties>
</file>